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9" r:id="rId3"/>
    <p:sldId id="260" r:id="rId4"/>
    <p:sldId id="296" r:id="rId5"/>
    <p:sldId id="287" r:id="rId6"/>
    <p:sldId id="288" r:id="rId7"/>
    <p:sldId id="289" r:id="rId8"/>
    <p:sldId id="265" r:id="rId9"/>
    <p:sldId id="290" r:id="rId10"/>
    <p:sldId id="291" r:id="rId11"/>
    <p:sldId id="292" r:id="rId12"/>
    <p:sldId id="293" r:id="rId13"/>
    <p:sldId id="294" r:id="rId14"/>
    <p:sldId id="295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300" r:id="rId23"/>
    <p:sldId id="279" r:id="rId24"/>
    <p:sldId id="298" r:id="rId25"/>
    <p:sldId id="299" r:id="rId26"/>
    <p:sldId id="285" r:id="rId27"/>
    <p:sldId id="301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436663-DDD4-4A35-A7C5-643A7BE3FBA6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58A07-AE80-46FE-9F47-44EE084958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4495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1629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2123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46549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/>
          <p:nvPr userDrawn="1"/>
        </p:nvGrpSpPr>
        <p:grpSpPr>
          <a:xfrm>
            <a:off x="1" y="152400"/>
            <a:ext cx="7124700" cy="844549"/>
            <a:chOff x="0" y="209550"/>
            <a:chExt cx="5343525" cy="538162"/>
          </a:xfrm>
        </p:grpSpPr>
        <p:grpSp>
          <p:nvGrpSpPr>
            <p:cNvPr id="3" name="Group 14"/>
            <p:cNvGrpSpPr/>
            <p:nvPr userDrawn="1"/>
          </p:nvGrpSpPr>
          <p:grpSpPr>
            <a:xfrm>
              <a:off x="0" y="209550"/>
              <a:ext cx="1685924" cy="538162"/>
              <a:chOff x="0" y="323850"/>
              <a:chExt cx="658032" cy="423862"/>
            </a:xfrm>
          </p:grpSpPr>
          <p:sp>
            <p:nvSpPr>
              <p:cNvPr id="4" name="Rectangle 3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aseline="-25000" dirty="0"/>
              </a:p>
            </p:txBody>
          </p:sp>
          <p:sp>
            <p:nvSpPr>
              <p:cNvPr id="10" name="Rectangle 9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11" name="Rectangle 10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12" name="Rectangle 11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14" name="Rectangle 13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</p:grpSp>
        <p:sp>
          <p:nvSpPr>
            <p:cNvPr id="18" name="Rectangle 17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3" name="Oval 22"/>
          <p:cNvSpPr/>
          <p:nvPr userDrawn="1"/>
        </p:nvSpPr>
        <p:spPr>
          <a:xfrm>
            <a:off x="11521847" y="354996"/>
            <a:ext cx="544035" cy="544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22" name="Slide Number Placeholder 4"/>
          <p:cNvSpPr txBox="1">
            <a:spLocks/>
          </p:cNvSpPr>
          <p:nvPr userDrawn="1"/>
        </p:nvSpPr>
        <p:spPr>
          <a:xfrm>
            <a:off x="11429597" y="357752"/>
            <a:ext cx="728537" cy="53852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‹N°›</a:t>
            </a:fld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2677739" y="143933"/>
            <a:ext cx="5924395" cy="4134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9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11606" y="603692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16" name="Rounded Rectangle 15"/>
          <p:cNvSpPr/>
          <p:nvPr userDrawn="1"/>
        </p:nvSpPr>
        <p:spPr>
          <a:xfrm>
            <a:off x="4470400" y="1384301"/>
            <a:ext cx="3251200" cy="201930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5004816" y="2311400"/>
            <a:ext cx="2182368" cy="2182368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none" tIns="914400" bIns="274320" anchor="ctr"/>
          <a:lstStyle>
            <a:lvl1pPr algn="ctr"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36"/>
          </p:nvPr>
        </p:nvSpPr>
        <p:spPr>
          <a:xfrm>
            <a:off x="4902200" y="1566333"/>
            <a:ext cx="2387600" cy="324773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2400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37"/>
          </p:nvPr>
        </p:nvSpPr>
        <p:spPr>
          <a:xfrm>
            <a:off x="5029200" y="1927604"/>
            <a:ext cx="2133600" cy="257040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ctr">
              <a:buNone/>
              <a:defRPr sz="18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446823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mpty_p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 userDrawn="1"/>
        </p:nvSpPr>
        <p:spPr>
          <a:xfrm>
            <a:off x="11521847" y="354996"/>
            <a:ext cx="544035" cy="544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16" name="Slide Number Placeholder 4"/>
          <p:cNvSpPr txBox="1">
            <a:spLocks/>
          </p:cNvSpPr>
          <p:nvPr userDrawn="1"/>
        </p:nvSpPr>
        <p:spPr>
          <a:xfrm>
            <a:off x="11429597" y="357752"/>
            <a:ext cx="728537" cy="53852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‹N°›</a:t>
            </a:fld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" y="152400"/>
            <a:ext cx="7124700" cy="844549"/>
            <a:chOff x="0" y="209550"/>
            <a:chExt cx="5343525" cy="538162"/>
          </a:xfrm>
        </p:grpSpPr>
        <p:grpSp>
          <p:nvGrpSpPr>
            <p:cNvPr id="19" name="Group 14"/>
            <p:cNvGrpSpPr/>
            <p:nvPr userDrawn="1"/>
          </p:nvGrpSpPr>
          <p:grpSpPr>
            <a:xfrm>
              <a:off x="0" y="209550"/>
              <a:ext cx="1685925" cy="538162"/>
              <a:chOff x="0" y="323850"/>
              <a:chExt cx="658032" cy="423862"/>
            </a:xfrm>
          </p:grpSpPr>
          <p:sp>
            <p:nvSpPr>
              <p:cNvPr id="21" name="Rectangle 20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aseline="-25000" dirty="0"/>
              </a:p>
            </p:txBody>
          </p:sp>
          <p:sp>
            <p:nvSpPr>
              <p:cNvPr id="22" name="Rectangle 21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23" name="Rectangle 22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24" name="Rectangle 23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27" name="Rectangle 26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28" name="Rectangle 27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</p:grpSp>
        <p:sp>
          <p:nvSpPr>
            <p:cNvPr id="20" name="Rectangle 19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2677739" y="143933"/>
            <a:ext cx="5924395" cy="4134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9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11606" y="603692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0163035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_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 userDrawn="1"/>
        </p:nvGrpSpPr>
        <p:grpSpPr>
          <a:xfrm>
            <a:off x="1" y="152400"/>
            <a:ext cx="7124700" cy="844549"/>
            <a:chOff x="0" y="209550"/>
            <a:chExt cx="5343525" cy="538162"/>
          </a:xfrm>
        </p:grpSpPr>
        <p:grpSp>
          <p:nvGrpSpPr>
            <p:cNvPr id="15" name="Group 14"/>
            <p:cNvGrpSpPr/>
            <p:nvPr userDrawn="1"/>
          </p:nvGrpSpPr>
          <p:grpSpPr>
            <a:xfrm>
              <a:off x="0" y="209550"/>
              <a:ext cx="1685924" cy="538162"/>
              <a:chOff x="0" y="323850"/>
              <a:chExt cx="658032" cy="423862"/>
            </a:xfrm>
          </p:grpSpPr>
          <p:sp>
            <p:nvSpPr>
              <p:cNvPr id="4" name="Rectangle 3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aseline="-25000" dirty="0"/>
              </a:p>
            </p:txBody>
          </p:sp>
          <p:sp>
            <p:nvSpPr>
              <p:cNvPr id="10" name="Rectangle 9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11" name="Rectangle 10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12" name="Rectangle 11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13" name="Rectangle 12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14" name="Rectangle 13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</p:grpSp>
        <p:sp>
          <p:nvSpPr>
            <p:cNvPr id="18" name="Rectangle 17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3" name="Oval 22"/>
          <p:cNvSpPr/>
          <p:nvPr userDrawn="1"/>
        </p:nvSpPr>
        <p:spPr>
          <a:xfrm>
            <a:off x="11521847" y="354996"/>
            <a:ext cx="544035" cy="544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22" name="Slide Number Placeholder 4"/>
          <p:cNvSpPr txBox="1">
            <a:spLocks/>
          </p:cNvSpPr>
          <p:nvPr userDrawn="1"/>
        </p:nvSpPr>
        <p:spPr>
          <a:xfrm>
            <a:off x="11429597" y="357752"/>
            <a:ext cx="728537" cy="53852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‹N°›</a:t>
            </a:fld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2677739" y="143933"/>
            <a:ext cx="5924395" cy="4134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9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11606" y="603692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  <p:sp>
        <p:nvSpPr>
          <p:cNvPr id="29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865632" y="1313757"/>
            <a:ext cx="10460736" cy="3232844"/>
          </a:xfrm>
          <a:prstGeom prst="rect">
            <a:avLst/>
          </a:prstGeom>
        </p:spPr>
        <p:txBody>
          <a:bodyPr tIns="914400" anchor="ctr"/>
          <a:lstStyle>
            <a:lvl1pPr algn="ctr">
              <a:buNone/>
              <a:defRPr sz="2667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71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out_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 userDrawn="1"/>
        </p:nvSpPr>
        <p:spPr>
          <a:xfrm>
            <a:off x="11521847" y="354996"/>
            <a:ext cx="544035" cy="544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37" name="Slide Number Placeholder 4"/>
          <p:cNvSpPr txBox="1">
            <a:spLocks/>
          </p:cNvSpPr>
          <p:nvPr userDrawn="1"/>
        </p:nvSpPr>
        <p:spPr>
          <a:xfrm>
            <a:off x="11429597" y="357752"/>
            <a:ext cx="728537" cy="53852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‹N°›</a:t>
            </a:fld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870373" y="1485509"/>
            <a:ext cx="5145024" cy="4876800"/>
          </a:xfrm>
          <a:prstGeom prst="rect">
            <a:avLst/>
          </a:prstGeom>
        </p:spPr>
        <p:txBody>
          <a:bodyPr tIns="914400" anchor="ctr"/>
          <a:lstStyle>
            <a:lvl1pPr algn="ctr">
              <a:buNone/>
              <a:defRPr sz="2667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" y="152400"/>
            <a:ext cx="7124700" cy="844549"/>
            <a:chOff x="0" y="209550"/>
            <a:chExt cx="5343525" cy="538162"/>
          </a:xfrm>
        </p:grpSpPr>
        <p:grpSp>
          <p:nvGrpSpPr>
            <p:cNvPr id="25" name="Group 14"/>
            <p:cNvGrpSpPr/>
            <p:nvPr userDrawn="1"/>
          </p:nvGrpSpPr>
          <p:grpSpPr>
            <a:xfrm>
              <a:off x="0" y="209550"/>
              <a:ext cx="1685925" cy="538162"/>
              <a:chOff x="0" y="323850"/>
              <a:chExt cx="658032" cy="423862"/>
            </a:xfrm>
          </p:grpSpPr>
          <p:sp>
            <p:nvSpPr>
              <p:cNvPr id="30" name="Rectangle 29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aseline="-25000" dirty="0"/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2" name="Rectangle 31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3" name="Rectangle 32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4" name="Rectangle 33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</p:grpSp>
        <p:sp>
          <p:nvSpPr>
            <p:cNvPr id="26" name="Rectangle 25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8" name="Title 1"/>
          <p:cNvSpPr>
            <a:spLocks noGrp="1"/>
          </p:cNvSpPr>
          <p:nvPr>
            <p:ph type="title" hasCustomPrompt="1"/>
          </p:nvPr>
        </p:nvSpPr>
        <p:spPr>
          <a:xfrm>
            <a:off x="2677739" y="143933"/>
            <a:ext cx="5924395" cy="4134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9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11606" y="603692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8940796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 userDrawn="1"/>
        </p:nvSpPr>
        <p:spPr>
          <a:xfrm>
            <a:off x="11521847" y="354996"/>
            <a:ext cx="544035" cy="544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36" name="Slide Number Placeholder 4"/>
          <p:cNvSpPr txBox="1">
            <a:spLocks/>
          </p:cNvSpPr>
          <p:nvPr userDrawn="1"/>
        </p:nvSpPr>
        <p:spPr>
          <a:xfrm>
            <a:off x="11429597" y="357752"/>
            <a:ext cx="728537" cy="53852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‹N°›</a:t>
            </a:fld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8022591" y="1326293"/>
            <a:ext cx="3279648" cy="5181600"/>
          </a:xfrm>
          <a:prstGeom prst="rect">
            <a:avLst/>
          </a:prstGeom>
          <a:ln>
            <a:noFill/>
          </a:ln>
        </p:spPr>
        <p:txBody>
          <a:bodyPr wrap="none" tIns="0" bIns="548640" anchor="b"/>
          <a:lstStyle>
            <a:lvl1pPr algn="ctr">
              <a:buNone/>
              <a:defRPr sz="1867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33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815204" y="1329055"/>
            <a:ext cx="3145536" cy="2560320"/>
          </a:xfrm>
          <a:prstGeom prst="rect">
            <a:avLst/>
          </a:prstGeom>
          <a:ln>
            <a:noFill/>
          </a:ln>
        </p:spPr>
        <p:txBody>
          <a:bodyPr wrap="none" tIns="0" bIns="548640" anchor="b"/>
          <a:lstStyle>
            <a:lvl1pPr algn="ctr" rtl="0">
              <a:buNone/>
              <a:defRPr sz="1867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34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4815204" y="3947573"/>
            <a:ext cx="3145536" cy="2560320"/>
          </a:xfrm>
          <a:prstGeom prst="rect">
            <a:avLst/>
          </a:prstGeom>
          <a:ln>
            <a:noFill/>
          </a:ln>
        </p:spPr>
        <p:txBody>
          <a:bodyPr wrap="none" tIns="0" bIns="548640" anchor="b"/>
          <a:lstStyle>
            <a:lvl1pPr algn="ctr" rtl="0">
              <a:buNone/>
              <a:defRPr sz="1867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41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876297" y="3947573"/>
            <a:ext cx="3877056" cy="2560320"/>
          </a:xfrm>
          <a:prstGeom prst="rect">
            <a:avLst/>
          </a:prstGeom>
          <a:ln>
            <a:noFill/>
          </a:ln>
        </p:spPr>
        <p:txBody>
          <a:bodyPr wrap="none" tIns="0" bIns="548640" anchor="b"/>
          <a:lstStyle>
            <a:lvl1pPr algn="ctr" rtl="0">
              <a:buNone/>
              <a:defRPr sz="1867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89000" y="2179603"/>
            <a:ext cx="3864864" cy="1353312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6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 algn="ctr" defTabSz="1219170">
              <a:spcBef>
                <a:spcPct val="20000"/>
              </a:spcBef>
              <a:defRPr/>
            </a:pPr>
            <a:endParaRPr lang="en-US" sz="1333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89000" y="1854200"/>
            <a:ext cx="304800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 rtl="0">
              <a:buNone/>
              <a:defRPr sz="2133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" y="152400"/>
            <a:ext cx="7124700" cy="844549"/>
            <a:chOff x="0" y="209550"/>
            <a:chExt cx="5343525" cy="538162"/>
          </a:xfrm>
        </p:grpSpPr>
        <p:grpSp>
          <p:nvGrpSpPr>
            <p:cNvPr id="25" name="Group 14"/>
            <p:cNvGrpSpPr/>
            <p:nvPr userDrawn="1"/>
          </p:nvGrpSpPr>
          <p:grpSpPr>
            <a:xfrm>
              <a:off x="0" y="209550"/>
              <a:ext cx="1685925" cy="538162"/>
              <a:chOff x="0" y="323850"/>
              <a:chExt cx="658032" cy="423862"/>
            </a:xfrm>
          </p:grpSpPr>
          <p:sp>
            <p:nvSpPr>
              <p:cNvPr id="27" name="Rectangle 26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aseline="-25000" dirty="0"/>
              </a:p>
            </p:txBody>
          </p:sp>
          <p:sp>
            <p:nvSpPr>
              <p:cNvPr id="28" name="Rectangle 27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29" name="Rectangle 28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44" name="Rectangle 43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</p:grpSp>
        <p:sp>
          <p:nvSpPr>
            <p:cNvPr id="26" name="Rectangle 25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45" name="Title 1"/>
          <p:cNvSpPr>
            <a:spLocks noGrp="1"/>
          </p:cNvSpPr>
          <p:nvPr>
            <p:ph type="title" hasCustomPrompt="1"/>
          </p:nvPr>
        </p:nvSpPr>
        <p:spPr>
          <a:xfrm>
            <a:off x="2677739" y="143933"/>
            <a:ext cx="5924395" cy="4134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9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11606" y="603692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4178486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who are w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 userDrawn="1"/>
        </p:nvSpPr>
        <p:spPr>
          <a:xfrm>
            <a:off x="11521847" y="354996"/>
            <a:ext cx="544035" cy="544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37" name="Slide Number Placeholder 4"/>
          <p:cNvSpPr txBox="1">
            <a:spLocks/>
          </p:cNvSpPr>
          <p:nvPr userDrawn="1"/>
        </p:nvSpPr>
        <p:spPr>
          <a:xfrm>
            <a:off x="11429597" y="357752"/>
            <a:ext cx="728537" cy="53852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‹N°›</a:t>
            </a:fld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2846832" y="1697436"/>
            <a:ext cx="6498336" cy="2840736"/>
          </a:xfrm>
          <a:prstGeom prst="roundRect">
            <a:avLst>
              <a:gd name="adj" fmla="val 1482"/>
            </a:avLst>
          </a:prstGeom>
        </p:spPr>
        <p:txBody>
          <a:bodyPr tIns="914400" anchor="ctr"/>
          <a:lstStyle>
            <a:lvl1pPr algn="ctr">
              <a:buNone/>
              <a:defRPr sz="2667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" y="152400"/>
            <a:ext cx="7124700" cy="844549"/>
            <a:chOff x="0" y="209550"/>
            <a:chExt cx="5343525" cy="538162"/>
          </a:xfrm>
        </p:grpSpPr>
        <p:grpSp>
          <p:nvGrpSpPr>
            <p:cNvPr id="25" name="Group 14"/>
            <p:cNvGrpSpPr/>
            <p:nvPr userDrawn="1"/>
          </p:nvGrpSpPr>
          <p:grpSpPr>
            <a:xfrm>
              <a:off x="0" y="209550"/>
              <a:ext cx="1685925" cy="538162"/>
              <a:chOff x="0" y="323850"/>
              <a:chExt cx="658032" cy="423862"/>
            </a:xfrm>
          </p:grpSpPr>
          <p:sp>
            <p:nvSpPr>
              <p:cNvPr id="31" name="Rectangle 30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aseline="-25000" dirty="0"/>
              </a:p>
            </p:txBody>
          </p:sp>
          <p:sp>
            <p:nvSpPr>
              <p:cNvPr id="32" name="Rectangle 31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3" name="Rectangle 32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4" name="Rectangle 33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8" name="Rectangle 37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</p:grpSp>
        <p:sp>
          <p:nvSpPr>
            <p:cNvPr id="26" name="Rectangle 25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677739" y="143933"/>
            <a:ext cx="5924395" cy="4134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9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11606" y="603692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3211338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out_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865632" y="1223043"/>
            <a:ext cx="10460736" cy="2536157"/>
          </a:xfrm>
          <a:prstGeom prst="rect">
            <a:avLst/>
          </a:prstGeom>
        </p:spPr>
        <p:txBody>
          <a:bodyPr tIns="914400" anchor="ctr"/>
          <a:lstStyle>
            <a:lvl1pPr algn="ctr">
              <a:buNone/>
              <a:defRPr sz="2667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54741" y="3213100"/>
            <a:ext cx="2460928" cy="552611"/>
          </a:xfrm>
          <a:prstGeom prst="rect">
            <a:avLst/>
          </a:prstGeom>
          <a:solidFill>
            <a:schemeClr val="accent1">
              <a:alpha val="63000"/>
            </a:schemeClr>
          </a:solidFill>
        </p:spPr>
        <p:txBody>
          <a:bodyPr wrap="none" lIns="0" tIns="0" rIns="0" bIns="0" anchor="ctr">
            <a:noAutofit/>
          </a:bodyPr>
          <a:lstStyle>
            <a:lvl1pPr marL="0" indent="0" algn="ctr" rtl="0">
              <a:buNone/>
              <a:defRPr sz="18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0" name="Picture Placeholder 11"/>
          <p:cNvSpPr>
            <a:spLocks noGrp="1"/>
          </p:cNvSpPr>
          <p:nvPr>
            <p:ph type="pic" sz="quarter" idx="12" hasCustomPrompt="1"/>
          </p:nvPr>
        </p:nvSpPr>
        <p:spPr>
          <a:xfrm>
            <a:off x="1353813" y="3757507"/>
            <a:ext cx="2462784" cy="1794933"/>
          </a:xfrm>
          <a:prstGeom prst="rect">
            <a:avLst/>
          </a:prstGeom>
        </p:spPr>
        <p:txBody>
          <a:bodyPr wrap="none" tIns="914400" anchor="ctr"/>
          <a:lstStyle>
            <a:lvl1pPr algn="ctr">
              <a:buNone/>
              <a:defRPr sz="1867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994653" y="5861840"/>
            <a:ext cx="3181108" cy="80116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33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 algn="ctr" defTabSz="1219170">
              <a:spcBef>
                <a:spcPct val="20000"/>
              </a:spcBef>
              <a:defRPr/>
            </a:pPr>
            <a:endParaRPr lang="en-US" sz="1333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1061205" y="5612637"/>
            <a:ext cx="304800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rtl="0">
              <a:buNone/>
              <a:defRPr sz="1600" b="1" baseline="0">
                <a:solidFill>
                  <a:schemeClr val="accent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868835" y="3213100"/>
            <a:ext cx="2460928" cy="552611"/>
          </a:xfrm>
          <a:prstGeom prst="rect">
            <a:avLst/>
          </a:prstGeom>
          <a:solidFill>
            <a:schemeClr val="accent2">
              <a:alpha val="63000"/>
            </a:schemeClr>
          </a:solidFill>
        </p:spPr>
        <p:txBody>
          <a:bodyPr wrap="none" lIns="0" tIns="0" rIns="0" bIns="0" anchor="ctr">
            <a:noAutofit/>
          </a:bodyPr>
          <a:lstStyle>
            <a:lvl1pPr marL="0" indent="0" algn="ctr" rtl="0">
              <a:buNone/>
              <a:defRPr sz="18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28" name="Picture Placeholder 11"/>
          <p:cNvSpPr>
            <a:spLocks noGrp="1"/>
          </p:cNvSpPr>
          <p:nvPr>
            <p:ph type="pic" sz="quarter" idx="21" hasCustomPrompt="1"/>
          </p:nvPr>
        </p:nvSpPr>
        <p:spPr>
          <a:xfrm>
            <a:off x="4867907" y="3757507"/>
            <a:ext cx="2462784" cy="1794933"/>
          </a:xfrm>
          <a:prstGeom prst="rect">
            <a:avLst/>
          </a:prstGeom>
        </p:spPr>
        <p:txBody>
          <a:bodyPr wrap="none" tIns="914400" anchor="ctr"/>
          <a:lstStyle>
            <a:lvl1pPr algn="ctr">
              <a:buNone/>
              <a:defRPr sz="1867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half" idx="22"/>
          </p:nvPr>
        </p:nvSpPr>
        <p:spPr>
          <a:xfrm>
            <a:off x="4508746" y="5861840"/>
            <a:ext cx="3181108" cy="80116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33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 algn="ctr" defTabSz="1219170">
              <a:spcBef>
                <a:spcPct val="20000"/>
              </a:spcBef>
              <a:defRPr/>
            </a:pPr>
            <a:endParaRPr lang="en-US" sz="1333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half" idx="23"/>
          </p:nvPr>
        </p:nvSpPr>
        <p:spPr>
          <a:xfrm>
            <a:off x="4575299" y="5612637"/>
            <a:ext cx="304800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rtl="0">
              <a:buNone/>
              <a:defRPr sz="1600" b="1" baseline="0">
                <a:solidFill>
                  <a:schemeClr val="accent2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24"/>
          </p:nvPr>
        </p:nvSpPr>
        <p:spPr>
          <a:xfrm>
            <a:off x="8382928" y="3213100"/>
            <a:ext cx="2460928" cy="552611"/>
          </a:xfrm>
          <a:prstGeom prst="rect">
            <a:avLst/>
          </a:prstGeom>
          <a:solidFill>
            <a:schemeClr val="accent3">
              <a:alpha val="63000"/>
            </a:schemeClr>
          </a:solidFill>
        </p:spPr>
        <p:txBody>
          <a:bodyPr wrap="none" lIns="0" tIns="0" rIns="0" bIns="0" anchor="ctr">
            <a:noAutofit/>
          </a:bodyPr>
          <a:lstStyle>
            <a:lvl1pPr marL="0" indent="0" algn="ctr" rtl="0">
              <a:buNone/>
              <a:defRPr sz="1867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3" name="Picture Placeholder 11"/>
          <p:cNvSpPr>
            <a:spLocks noGrp="1"/>
          </p:cNvSpPr>
          <p:nvPr>
            <p:ph type="pic" sz="quarter" idx="25" hasCustomPrompt="1"/>
          </p:nvPr>
        </p:nvSpPr>
        <p:spPr>
          <a:xfrm>
            <a:off x="8382000" y="3757507"/>
            <a:ext cx="2462784" cy="1794933"/>
          </a:xfrm>
          <a:prstGeom prst="rect">
            <a:avLst/>
          </a:prstGeom>
        </p:spPr>
        <p:txBody>
          <a:bodyPr wrap="none" tIns="914400" anchor="ctr"/>
          <a:lstStyle>
            <a:lvl1pPr algn="ctr">
              <a:buNone/>
              <a:defRPr sz="1867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half" idx="26"/>
          </p:nvPr>
        </p:nvSpPr>
        <p:spPr>
          <a:xfrm>
            <a:off x="8022839" y="5861840"/>
            <a:ext cx="3181108" cy="801165"/>
          </a:xfrm>
          <a:prstGeom prst="rect">
            <a:avLst/>
          </a:prstGeom>
        </p:spPr>
        <p:txBody>
          <a:bodyPr wrap="square" lIns="0" tIns="0" rIns="0" bIns="0" anchor="t">
            <a:noAutofit/>
          </a:bodyPr>
          <a:lstStyle>
            <a:lvl1pPr marL="0" marR="0" indent="0" algn="ctr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333" b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 algn="ctr" defTabSz="1219170">
              <a:spcBef>
                <a:spcPct val="20000"/>
              </a:spcBef>
              <a:defRPr/>
            </a:pPr>
            <a:endParaRPr lang="en-US" sz="1333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Text Placeholder 3"/>
          <p:cNvSpPr>
            <a:spLocks noGrp="1"/>
          </p:cNvSpPr>
          <p:nvPr>
            <p:ph type="body" sz="half" idx="27"/>
          </p:nvPr>
        </p:nvSpPr>
        <p:spPr>
          <a:xfrm>
            <a:off x="8089392" y="5612637"/>
            <a:ext cx="3048000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rtl="0">
              <a:buNone/>
              <a:defRPr sz="1600" b="1" baseline="0">
                <a:solidFill>
                  <a:schemeClr val="accent3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36" name="Oval 35"/>
          <p:cNvSpPr/>
          <p:nvPr userDrawn="1"/>
        </p:nvSpPr>
        <p:spPr>
          <a:xfrm>
            <a:off x="11521847" y="354996"/>
            <a:ext cx="544035" cy="544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37" name="Slide Number Placeholder 4"/>
          <p:cNvSpPr txBox="1">
            <a:spLocks/>
          </p:cNvSpPr>
          <p:nvPr userDrawn="1"/>
        </p:nvSpPr>
        <p:spPr>
          <a:xfrm>
            <a:off x="11429597" y="357752"/>
            <a:ext cx="728537" cy="53852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‹N°›</a:t>
            </a:fld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8" name="Group 37"/>
          <p:cNvGrpSpPr/>
          <p:nvPr userDrawn="1"/>
        </p:nvGrpSpPr>
        <p:grpSpPr>
          <a:xfrm>
            <a:off x="1" y="152400"/>
            <a:ext cx="7124700" cy="844549"/>
            <a:chOff x="0" y="209550"/>
            <a:chExt cx="5343525" cy="538162"/>
          </a:xfrm>
        </p:grpSpPr>
        <p:grpSp>
          <p:nvGrpSpPr>
            <p:cNvPr id="39" name="Group 14"/>
            <p:cNvGrpSpPr/>
            <p:nvPr userDrawn="1"/>
          </p:nvGrpSpPr>
          <p:grpSpPr>
            <a:xfrm>
              <a:off x="0" y="209550"/>
              <a:ext cx="1685925" cy="538162"/>
              <a:chOff x="0" y="323850"/>
              <a:chExt cx="658032" cy="423862"/>
            </a:xfrm>
          </p:grpSpPr>
          <p:sp>
            <p:nvSpPr>
              <p:cNvPr id="41" name="Rectangle 40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aseline="-25000" dirty="0"/>
              </a:p>
            </p:txBody>
          </p:sp>
          <p:sp>
            <p:nvSpPr>
              <p:cNvPr id="42" name="Rectangle 41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43" name="Rectangle 42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44" name="Rectangle 43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45" name="Rectangle 44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46" name="Rectangle 45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</p:grpSp>
        <p:sp>
          <p:nvSpPr>
            <p:cNvPr id="40" name="Rectangle 39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47" name="Title 1"/>
          <p:cNvSpPr>
            <a:spLocks noGrp="1"/>
          </p:cNvSpPr>
          <p:nvPr>
            <p:ph type="title" hasCustomPrompt="1"/>
          </p:nvPr>
        </p:nvSpPr>
        <p:spPr>
          <a:xfrm>
            <a:off x="2677739" y="143933"/>
            <a:ext cx="5924395" cy="4134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9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11606" y="603692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979094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o are w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1"/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1708573"/>
            <a:ext cx="10363200" cy="2938272"/>
          </a:xfrm>
          <a:prstGeom prst="roundRect">
            <a:avLst>
              <a:gd name="adj" fmla="val 1482"/>
            </a:avLst>
          </a:prstGeom>
        </p:spPr>
        <p:txBody>
          <a:bodyPr tIns="914400" anchor="ctr"/>
          <a:lstStyle>
            <a:lvl1pPr algn="ctr">
              <a:buNone/>
              <a:defRPr sz="2667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36" name="Oval 35"/>
          <p:cNvSpPr/>
          <p:nvPr userDrawn="1"/>
        </p:nvSpPr>
        <p:spPr>
          <a:xfrm>
            <a:off x="11521847" y="354996"/>
            <a:ext cx="544035" cy="544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37" name="Slide Number Placeholder 4"/>
          <p:cNvSpPr txBox="1">
            <a:spLocks/>
          </p:cNvSpPr>
          <p:nvPr userDrawn="1"/>
        </p:nvSpPr>
        <p:spPr>
          <a:xfrm>
            <a:off x="11429597" y="357752"/>
            <a:ext cx="728537" cy="53852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‹N°›</a:t>
            </a:fld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" y="152400"/>
            <a:ext cx="7124700" cy="844549"/>
            <a:chOff x="0" y="209550"/>
            <a:chExt cx="5343525" cy="538162"/>
          </a:xfrm>
        </p:grpSpPr>
        <p:grpSp>
          <p:nvGrpSpPr>
            <p:cNvPr id="25" name="Group 14"/>
            <p:cNvGrpSpPr/>
            <p:nvPr userDrawn="1"/>
          </p:nvGrpSpPr>
          <p:grpSpPr>
            <a:xfrm>
              <a:off x="0" y="209550"/>
              <a:ext cx="1685925" cy="538162"/>
              <a:chOff x="0" y="323850"/>
              <a:chExt cx="658032" cy="423862"/>
            </a:xfrm>
          </p:grpSpPr>
          <p:sp>
            <p:nvSpPr>
              <p:cNvPr id="31" name="Rectangle 30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aseline="-25000" dirty="0"/>
              </a:p>
            </p:txBody>
          </p:sp>
          <p:sp>
            <p:nvSpPr>
              <p:cNvPr id="32" name="Rectangle 31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3" name="Rectangle 32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4" name="Rectangle 33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5" name="Rectangle 34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8" name="Rectangle 37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</p:grpSp>
        <p:sp>
          <p:nvSpPr>
            <p:cNvPr id="26" name="Rectangle 25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2677739" y="143933"/>
            <a:ext cx="5924395" cy="4134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9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11606" y="603692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3775853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0771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what we do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 userDrawn="1"/>
        </p:nvSpPr>
        <p:spPr>
          <a:xfrm>
            <a:off x="11521847" y="354996"/>
            <a:ext cx="544035" cy="544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36" name="Slide Number Placeholder 4"/>
          <p:cNvSpPr txBox="1">
            <a:spLocks/>
          </p:cNvSpPr>
          <p:nvPr userDrawn="1"/>
        </p:nvSpPr>
        <p:spPr>
          <a:xfrm>
            <a:off x="11429597" y="357752"/>
            <a:ext cx="728537" cy="53852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‹N°›</a:t>
            </a:fld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Picture Placeholder 7"/>
          <p:cNvSpPr>
            <a:spLocks noGrp="1"/>
          </p:cNvSpPr>
          <p:nvPr>
            <p:ph type="pic" sz="quarter" idx="11" hasCustomPrompt="1"/>
          </p:nvPr>
        </p:nvSpPr>
        <p:spPr>
          <a:xfrm>
            <a:off x="3425952" y="1258553"/>
            <a:ext cx="5340096" cy="2621280"/>
          </a:xfrm>
          <a:prstGeom prst="rect">
            <a:avLst/>
          </a:prstGeom>
          <a:ln>
            <a:noFill/>
          </a:ln>
        </p:spPr>
        <p:txBody>
          <a:bodyPr wrap="none" tIns="0" bIns="548640" anchor="b"/>
          <a:lstStyle>
            <a:lvl1pPr algn="ctr">
              <a:buNone/>
              <a:defRPr sz="1867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3425952" y="3949701"/>
            <a:ext cx="5340096" cy="2621280"/>
          </a:xfrm>
          <a:prstGeom prst="rect">
            <a:avLst/>
          </a:prstGeom>
          <a:ln>
            <a:noFill/>
          </a:ln>
        </p:spPr>
        <p:txBody>
          <a:bodyPr wrap="none" tIns="0" bIns="548640" anchor="b"/>
          <a:lstStyle>
            <a:lvl1pPr algn="ctr" rtl="0">
              <a:buNone/>
              <a:defRPr sz="1867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 </a:t>
            </a:r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1" y="152400"/>
            <a:ext cx="7124700" cy="844549"/>
            <a:chOff x="0" y="209550"/>
            <a:chExt cx="5343525" cy="538162"/>
          </a:xfrm>
        </p:grpSpPr>
        <p:grpSp>
          <p:nvGrpSpPr>
            <p:cNvPr id="27" name="Group 14"/>
            <p:cNvGrpSpPr/>
            <p:nvPr userDrawn="1"/>
          </p:nvGrpSpPr>
          <p:grpSpPr>
            <a:xfrm>
              <a:off x="0" y="209550"/>
              <a:ext cx="1685925" cy="538162"/>
              <a:chOff x="0" y="323850"/>
              <a:chExt cx="658032" cy="423862"/>
            </a:xfrm>
          </p:grpSpPr>
          <p:sp>
            <p:nvSpPr>
              <p:cNvPr id="29" name="Rectangle 28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aseline="-25000" dirty="0"/>
              </a:p>
            </p:txBody>
          </p:sp>
          <p:sp>
            <p:nvSpPr>
              <p:cNvPr id="30" name="Rectangle 29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1" name="Rectangle 30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2" name="Rectangle 31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3" name="Rectangle 32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4" name="Rectangle 33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</p:grpSp>
        <p:sp>
          <p:nvSpPr>
            <p:cNvPr id="28" name="Rectangle 27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41" name="Title 1"/>
          <p:cNvSpPr>
            <a:spLocks noGrp="1"/>
          </p:cNvSpPr>
          <p:nvPr>
            <p:ph type="title" hasCustomPrompt="1"/>
          </p:nvPr>
        </p:nvSpPr>
        <p:spPr>
          <a:xfrm>
            <a:off x="2677739" y="143933"/>
            <a:ext cx="5924395" cy="4134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9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11606" y="603692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10629843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 u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/>
          <p:cNvSpPr/>
          <p:nvPr userDrawn="1"/>
        </p:nvSpPr>
        <p:spPr>
          <a:xfrm>
            <a:off x="11521847" y="354996"/>
            <a:ext cx="544035" cy="544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10" name="Slide Number Placeholder 4"/>
          <p:cNvSpPr txBox="1">
            <a:spLocks/>
          </p:cNvSpPr>
          <p:nvPr userDrawn="1"/>
        </p:nvSpPr>
        <p:spPr>
          <a:xfrm>
            <a:off x="11429597" y="357752"/>
            <a:ext cx="728537" cy="53852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‹N°›</a:t>
            </a:fld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" name="Picture 39" descr="Iphone-0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425976" y="1447801"/>
            <a:ext cx="3851625" cy="5436804"/>
          </a:xfrm>
          <a:prstGeom prst="rect">
            <a:avLst/>
          </a:prstGeom>
        </p:spPr>
      </p:pic>
      <p:sp>
        <p:nvSpPr>
          <p:cNvPr id="30" name="Picture Placeholder 7"/>
          <p:cNvSpPr>
            <a:spLocks noGrp="1"/>
          </p:cNvSpPr>
          <p:nvPr>
            <p:ph type="pic" sz="quarter" idx="34" hasCustomPrompt="1"/>
          </p:nvPr>
        </p:nvSpPr>
        <p:spPr>
          <a:xfrm>
            <a:off x="7962899" y="1962157"/>
            <a:ext cx="1511300" cy="2616193"/>
          </a:xfrm>
          <a:prstGeom prst="rect">
            <a:avLst/>
          </a:prstGeom>
          <a:solidFill>
            <a:schemeClr val="bg2"/>
          </a:solidFill>
          <a:ln w="38100">
            <a:noFill/>
          </a:ln>
        </p:spPr>
        <p:txBody>
          <a:bodyPr wrap="none" tIns="0" bIns="274320" anchor="b"/>
          <a:lstStyle>
            <a:lvl1pPr algn="ctr" rtl="0">
              <a:buNone/>
              <a:defRPr sz="1467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 Icon </a:t>
            </a:r>
          </a:p>
          <a:p>
            <a:r>
              <a:rPr lang="en-US" dirty="0" smtClean="0"/>
              <a:t>To Add Image</a:t>
            </a:r>
            <a:endParaRPr lang="en-US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" y="152400"/>
            <a:ext cx="7124700" cy="844549"/>
            <a:chOff x="0" y="209550"/>
            <a:chExt cx="5343525" cy="538162"/>
          </a:xfrm>
        </p:grpSpPr>
        <p:grpSp>
          <p:nvGrpSpPr>
            <p:cNvPr id="35" name="Group 14"/>
            <p:cNvGrpSpPr/>
            <p:nvPr userDrawn="1"/>
          </p:nvGrpSpPr>
          <p:grpSpPr>
            <a:xfrm>
              <a:off x="0" y="209550"/>
              <a:ext cx="1685925" cy="538162"/>
              <a:chOff x="0" y="323850"/>
              <a:chExt cx="658032" cy="423862"/>
            </a:xfrm>
          </p:grpSpPr>
          <p:sp>
            <p:nvSpPr>
              <p:cNvPr id="37" name="Rectangle 36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aseline="-25000" dirty="0"/>
              </a:p>
            </p:txBody>
          </p:sp>
          <p:sp>
            <p:nvSpPr>
              <p:cNvPr id="38" name="Rectangle 37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39" name="Rectangle 38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41" name="Rectangle 40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42" name="Rectangle 41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43" name="Rectangle 42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</p:grpSp>
        <p:sp>
          <p:nvSpPr>
            <p:cNvPr id="36" name="Rectangle 35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44" name="Title 1"/>
          <p:cNvSpPr>
            <a:spLocks noGrp="1"/>
          </p:cNvSpPr>
          <p:nvPr>
            <p:ph type="title" hasCustomPrompt="1"/>
          </p:nvPr>
        </p:nvSpPr>
        <p:spPr>
          <a:xfrm>
            <a:off x="2677739" y="143933"/>
            <a:ext cx="5924395" cy="4134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9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11606" y="603692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2099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ortfoli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Oval 34"/>
          <p:cNvSpPr/>
          <p:nvPr userDrawn="1"/>
        </p:nvSpPr>
        <p:spPr>
          <a:xfrm>
            <a:off x="11521847" y="354996"/>
            <a:ext cx="544035" cy="5440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  <p:sp>
        <p:nvSpPr>
          <p:cNvPr id="36" name="Slide Number Placeholder 4"/>
          <p:cNvSpPr txBox="1">
            <a:spLocks/>
          </p:cNvSpPr>
          <p:nvPr userDrawn="1"/>
        </p:nvSpPr>
        <p:spPr>
          <a:xfrm>
            <a:off x="11429597" y="357752"/>
            <a:ext cx="728537" cy="53852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136B7D2-B98C-44FD-8D04-7EC62A564975}" type="slidenum">
              <a:rPr lang="en-US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pPr/>
              <a:t>‹N°›</a:t>
            </a:fld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Picture Placeholder 7"/>
          <p:cNvSpPr>
            <a:spLocks noGrp="1"/>
          </p:cNvSpPr>
          <p:nvPr>
            <p:ph type="pic" sz="quarter" idx="10" hasCustomPrompt="1"/>
          </p:nvPr>
        </p:nvSpPr>
        <p:spPr>
          <a:xfrm>
            <a:off x="135467" y="1888067"/>
            <a:ext cx="2858245" cy="2522991"/>
          </a:xfrm>
          <a:prstGeom prst="roundRect">
            <a:avLst>
              <a:gd name="adj" fmla="val 11969"/>
            </a:avLst>
          </a:prstGeom>
          <a:ln>
            <a:noFill/>
          </a:ln>
        </p:spPr>
        <p:txBody>
          <a:bodyPr bIns="457200" anchor="b"/>
          <a:lstStyle>
            <a:lvl1pPr algn="ctr">
              <a:buNone/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half" idx="15"/>
          </p:nvPr>
        </p:nvSpPr>
        <p:spPr>
          <a:xfrm>
            <a:off x="305000" y="5342467"/>
            <a:ext cx="2576857" cy="973667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Up Ribbon 55"/>
          <p:cNvSpPr/>
          <p:nvPr userDrawn="1"/>
        </p:nvSpPr>
        <p:spPr>
          <a:xfrm>
            <a:off x="172720" y="4428067"/>
            <a:ext cx="2841413" cy="711200"/>
          </a:xfrm>
          <a:prstGeom prst="ribbon2">
            <a:avLst>
              <a:gd name="adj1" fmla="val 7143"/>
              <a:gd name="adj2" fmla="val 75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 Placeholder 3"/>
          <p:cNvSpPr>
            <a:spLocks noGrp="1"/>
          </p:cNvSpPr>
          <p:nvPr>
            <p:ph type="body" sz="half" idx="17"/>
          </p:nvPr>
        </p:nvSpPr>
        <p:spPr>
          <a:xfrm>
            <a:off x="284564" y="4631267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57" name="Picture Placeholder 7"/>
          <p:cNvSpPr>
            <a:spLocks noGrp="1"/>
          </p:cNvSpPr>
          <p:nvPr>
            <p:ph type="pic" sz="quarter" idx="18" hasCustomPrompt="1"/>
          </p:nvPr>
        </p:nvSpPr>
        <p:spPr>
          <a:xfrm>
            <a:off x="3143956" y="1888067"/>
            <a:ext cx="2858245" cy="2522991"/>
          </a:xfrm>
          <a:prstGeom prst="roundRect">
            <a:avLst>
              <a:gd name="adj" fmla="val 11969"/>
            </a:avLst>
          </a:prstGeom>
          <a:ln>
            <a:noFill/>
          </a:ln>
        </p:spPr>
        <p:txBody>
          <a:bodyPr bIns="457200" anchor="b"/>
          <a:lstStyle>
            <a:lvl1pPr algn="ctr" rtl="0">
              <a:buNone/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</a:t>
            </a:r>
            <a:endParaRPr lang="en-US" dirty="0"/>
          </a:p>
        </p:txBody>
      </p:sp>
      <p:sp>
        <p:nvSpPr>
          <p:cNvPr id="58" name="Text Placeholder 3"/>
          <p:cNvSpPr>
            <a:spLocks noGrp="1"/>
          </p:cNvSpPr>
          <p:nvPr>
            <p:ph type="body" sz="half" idx="19"/>
          </p:nvPr>
        </p:nvSpPr>
        <p:spPr>
          <a:xfrm>
            <a:off x="3313489" y="5342467"/>
            <a:ext cx="2576857" cy="973667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Up Ribbon 58"/>
          <p:cNvSpPr/>
          <p:nvPr userDrawn="1"/>
        </p:nvSpPr>
        <p:spPr>
          <a:xfrm>
            <a:off x="3181210" y="4428067"/>
            <a:ext cx="2841413" cy="711200"/>
          </a:xfrm>
          <a:prstGeom prst="ribbon2">
            <a:avLst>
              <a:gd name="adj1" fmla="val 7143"/>
              <a:gd name="adj2" fmla="val 75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/>
          </a:p>
        </p:txBody>
      </p:sp>
      <p:sp>
        <p:nvSpPr>
          <p:cNvPr id="60" name="Text Placeholder 3"/>
          <p:cNvSpPr>
            <a:spLocks noGrp="1"/>
          </p:cNvSpPr>
          <p:nvPr>
            <p:ph type="body" sz="half" idx="20"/>
          </p:nvPr>
        </p:nvSpPr>
        <p:spPr>
          <a:xfrm>
            <a:off x="3293053" y="4631267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rtl="0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61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6152446" y="1888067"/>
            <a:ext cx="2858245" cy="2522991"/>
          </a:xfrm>
          <a:prstGeom prst="roundRect">
            <a:avLst>
              <a:gd name="adj" fmla="val 11969"/>
            </a:avLst>
          </a:prstGeom>
          <a:ln>
            <a:noFill/>
          </a:ln>
        </p:spPr>
        <p:txBody>
          <a:bodyPr bIns="457200" anchor="b"/>
          <a:lstStyle>
            <a:lvl1pPr algn="ctr" rtl="0">
              <a:buNone/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</a:t>
            </a:r>
            <a:endParaRPr lang="en-US" dirty="0"/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22"/>
          </p:nvPr>
        </p:nvSpPr>
        <p:spPr>
          <a:xfrm>
            <a:off x="6321978" y="5342467"/>
            <a:ext cx="2576857" cy="973667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Up Ribbon 62"/>
          <p:cNvSpPr/>
          <p:nvPr userDrawn="1"/>
        </p:nvSpPr>
        <p:spPr>
          <a:xfrm>
            <a:off x="6189699" y="4428067"/>
            <a:ext cx="2841413" cy="711200"/>
          </a:xfrm>
          <a:prstGeom prst="ribbon2">
            <a:avLst>
              <a:gd name="adj1" fmla="val 7143"/>
              <a:gd name="adj2" fmla="val 75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23"/>
          </p:nvPr>
        </p:nvSpPr>
        <p:spPr>
          <a:xfrm>
            <a:off x="6301543" y="4631267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rtl="0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sp>
        <p:nvSpPr>
          <p:cNvPr id="65" name="Picture Placeholder 7"/>
          <p:cNvSpPr>
            <a:spLocks noGrp="1"/>
          </p:cNvSpPr>
          <p:nvPr>
            <p:ph type="pic" sz="quarter" idx="24" hasCustomPrompt="1"/>
          </p:nvPr>
        </p:nvSpPr>
        <p:spPr>
          <a:xfrm>
            <a:off x="9160934" y="1888067"/>
            <a:ext cx="2858245" cy="2522991"/>
          </a:xfrm>
          <a:prstGeom prst="roundRect">
            <a:avLst>
              <a:gd name="adj" fmla="val 11969"/>
            </a:avLst>
          </a:prstGeom>
          <a:ln>
            <a:noFill/>
          </a:ln>
        </p:spPr>
        <p:txBody>
          <a:bodyPr bIns="457200" anchor="b"/>
          <a:lstStyle>
            <a:lvl1pPr algn="ctr" rtl="0">
              <a:buNone/>
              <a:defRPr sz="1467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Icon To Add Image</a:t>
            </a:r>
            <a:endParaRPr lang="en-US" dirty="0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25"/>
          </p:nvPr>
        </p:nvSpPr>
        <p:spPr>
          <a:xfrm>
            <a:off x="9330466" y="5342467"/>
            <a:ext cx="2576857" cy="973667"/>
          </a:xfrm>
          <a:prstGeom prst="rect">
            <a:avLst/>
          </a:prstGeom>
        </p:spPr>
        <p:txBody>
          <a:bodyPr wrap="none" lIns="0" tIns="0" rIns="0" bIns="0" anchor="t">
            <a:noAutofit/>
          </a:bodyPr>
          <a:lstStyle>
            <a:lvl1pPr marL="0" indent="0" algn="ctr" rtl="0">
              <a:buNone/>
              <a:defRPr sz="1467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algn="ctr"/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7" name="Up Ribbon 66"/>
          <p:cNvSpPr/>
          <p:nvPr userDrawn="1"/>
        </p:nvSpPr>
        <p:spPr>
          <a:xfrm>
            <a:off x="9198187" y="4428067"/>
            <a:ext cx="2841413" cy="711200"/>
          </a:xfrm>
          <a:prstGeom prst="ribbon2">
            <a:avLst>
              <a:gd name="adj1" fmla="val 7143"/>
              <a:gd name="adj2" fmla="val 7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/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26"/>
          </p:nvPr>
        </p:nvSpPr>
        <p:spPr>
          <a:xfrm>
            <a:off x="9310031" y="4631267"/>
            <a:ext cx="2584072" cy="257040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 rtl="0">
              <a:buNone/>
              <a:defRPr sz="1600" b="1" baseline="0">
                <a:solidFill>
                  <a:schemeClr val="bg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endParaRPr lang="en-US" dirty="0" smtClean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1" y="152400"/>
            <a:ext cx="7124700" cy="844549"/>
            <a:chOff x="0" y="209550"/>
            <a:chExt cx="5343525" cy="538162"/>
          </a:xfrm>
        </p:grpSpPr>
        <p:grpSp>
          <p:nvGrpSpPr>
            <p:cNvPr id="49" name="Group 14"/>
            <p:cNvGrpSpPr/>
            <p:nvPr userDrawn="1"/>
          </p:nvGrpSpPr>
          <p:grpSpPr>
            <a:xfrm>
              <a:off x="0" y="209550"/>
              <a:ext cx="1685925" cy="538162"/>
              <a:chOff x="0" y="323850"/>
              <a:chExt cx="658032" cy="423862"/>
            </a:xfrm>
          </p:grpSpPr>
          <p:sp>
            <p:nvSpPr>
              <p:cNvPr id="51" name="Rectangle 50"/>
              <p:cNvSpPr/>
              <p:nvPr userDrawn="1"/>
            </p:nvSpPr>
            <p:spPr>
              <a:xfrm>
                <a:off x="0" y="323850"/>
                <a:ext cx="171450" cy="4238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baseline="-25000" dirty="0"/>
              </a:p>
            </p:txBody>
          </p:sp>
          <p:sp>
            <p:nvSpPr>
              <p:cNvPr id="52" name="Rectangle 51"/>
              <p:cNvSpPr/>
              <p:nvPr userDrawn="1"/>
            </p:nvSpPr>
            <p:spPr>
              <a:xfrm>
                <a:off x="171450" y="323850"/>
                <a:ext cx="149225" cy="4238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53" name="Rectangle 52"/>
              <p:cNvSpPr/>
              <p:nvPr userDrawn="1"/>
            </p:nvSpPr>
            <p:spPr>
              <a:xfrm>
                <a:off x="320676" y="323850"/>
                <a:ext cx="114300" cy="4238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54" name="Rectangle 53"/>
              <p:cNvSpPr/>
              <p:nvPr userDrawn="1"/>
            </p:nvSpPr>
            <p:spPr>
              <a:xfrm>
                <a:off x="434975" y="323850"/>
                <a:ext cx="95250" cy="4238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55" name="Rectangle 54"/>
              <p:cNvSpPr/>
              <p:nvPr userDrawn="1"/>
            </p:nvSpPr>
            <p:spPr>
              <a:xfrm>
                <a:off x="530225" y="323850"/>
                <a:ext cx="72042" cy="4238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  <p:sp>
            <p:nvSpPr>
              <p:cNvPr id="69" name="Rectangle 68"/>
              <p:cNvSpPr/>
              <p:nvPr userDrawn="1"/>
            </p:nvSpPr>
            <p:spPr>
              <a:xfrm>
                <a:off x="602267" y="323850"/>
                <a:ext cx="55765" cy="423862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en-US" sz="2400" baseline="-25000" dirty="0"/>
              </a:p>
            </p:txBody>
          </p:sp>
        </p:grpSp>
        <p:sp>
          <p:nvSpPr>
            <p:cNvPr id="50" name="Rectangle 49"/>
            <p:cNvSpPr/>
            <p:nvPr userDrawn="1"/>
          </p:nvSpPr>
          <p:spPr>
            <a:xfrm>
              <a:off x="1685925" y="719931"/>
              <a:ext cx="3657600" cy="2743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70" name="Title 1"/>
          <p:cNvSpPr>
            <a:spLocks noGrp="1"/>
          </p:cNvSpPr>
          <p:nvPr>
            <p:ph type="title" hasCustomPrompt="1"/>
          </p:nvPr>
        </p:nvSpPr>
        <p:spPr>
          <a:xfrm>
            <a:off x="2677739" y="143933"/>
            <a:ext cx="5924395" cy="413483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l">
              <a:defRPr sz="2933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1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711606" y="603692"/>
            <a:ext cx="3467100" cy="267661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 marL="0" indent="0" algn="l">
              <a:buNone/>
              <a:defRPr sz="1867" b="1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 smtClean="0"/>
              <a:t>Subtext Goes Here</a:t>
            </a:r>
          </a:p>
        </p:txBody>
      </p:sp>
    </p:spTree>
    <p:extLst>
      <p:ext uri="{BB962C8B-B14F-4D97-AF65-F5344CB8AC3E}">
        <p14:creationId xmlns:p14="http://schemas.microsoft.com/office/powerpoint/2010/main" val="663374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33687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1242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8379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42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9152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788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457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5047E6-A4D4-43D6-AFD1-4AA51E2F653A}" type="datetimeFigureOut">
              <a:rPr lang="fr-FR" smtClean="0"/>
              <a:t>21/07/2020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E91288-E88B-4153-AB6F-98A8ADDEA3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7246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6" r:id="rId16"/>
    <p:sldLayoutId id="2147483668" r:id="rId17"/>
    <p:sldLayoutId id="2147483669" r:id="rId18"/>
    <p:sldLayoutId id="2147483670" r:id="rId19"/>
    <p:sldLayoutId id="2147483671" r:id="rId20"/>
    <p:sldLayoutId id="2147483673" r:id="rId21"/>
    <p:sldLayoutId id="2147483674" r:id="rId2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67" dirty="0"/>
              <a:t>Higher Institute of Technological Studies of </a:t>
            </a:r>
            <a:r>
              <a:rPr lang="en-US" sz="2667" dirty="0" err="1"/>
              <a:t>Tataouine</a:t>
            </a:r>
            <a:endParaRPr lang="en-US" sz="2667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End of Studies Project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36"/>
          </p:nvPr>
        </p:nvSpPr>
        <p:spPr/>
        <p:txBody>
          <a:bodyPr/>
          <a:lstStyle/>
          <a:p>
            <a:pPr lvl="0"/>
            <a:r>
              <a:rPr lang="en-US" dirty="0" err="1" smtClean="0"/>
              <a:t>Amel</a:t>
            </a:r>
            <a:r>
              <a:rPr lang="en-US" dirty="0" smtClean="0"/>
              <a:t> </a:t>
            </a:r>
            <a:r>
              <a:rPr lang="en-US" dirty="0" err="1" smtClean="0"/>
              <a:t>Khalissa</a:t>
            </a:r>
            <a:endParaRPr lang="en-US" dirty="0" smtClean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37"/>
          </p:nvPr>
        </p:nvSpPr>
        <p:spPr/>
        <p:txBody>
          <a:bodyPr/>
          <a:lstStyle/>
          <a:p>
            <a:r>
              <a:rPr lang="en-US" dirty="0" smtClean="0"/>
              <a:t>Project Builder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94321" y="5012258"/>
            <a:ext cx="9803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Presentation of Architecture, Conceptual Study and Realization of the Project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83082" y="4550241"/>
            <a:ext cx="66258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Medical Laboratory Web Application Management</a:t>
            </a:r>
          </a:p>
        </p:txBody>
      </p:sp>
      <p:pic>
        <p:nvPicPr>
          <p:cNvPr id="4" name="Espace réservé pour une image 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" b="48"/>
          <a:stretch>
            <a:fillRect/>
          </a:stretch>
        </p:blipFill>
        <p:spPr/>
      </p:pic>
      <p:grpSp>
        <p:nvGrpSpPr>
          <p:cNvPr id="13" name="Group 21"/>
          <p:cNvGrpSpPr/>
          <p:nvPr/>
        </p:nvGrpSpPr>
        <p:grpSpPr>
          <a:xfrm>
            <a:off x="148493" y="5381590"/>
            <a:ext cx="562473" cy="497105"/>
            <a:chOff x="7350125" y="2565400"/>
            <a:chExt cx="844550" cy="844550"/>
          </a:xfrm>
        </p:grpSpPr>
        <p:sp>
          <p:nvSpPr>
            <p:cNvPr id="14" name="Oval 22"/>
            <p:cNvSpPr/>
            <p:nvPr/>
          </p:nvSpPr>
          <p:spPr>
            <a:xfrm>
              <a:off x="7350125" y="2565400"/>
              <a:ext cx="844550" cy="844550"/>
            </a:xfrm>
            <a:prstGeom prst="ellipse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Freeform 135"/>
            <p:cNvSpPr>
              <a:spLocks noEditPoints="1"/>
            </p:cNvSpPr>
            <p:nvPr/>
          </p:nvSpPr>
          <p:spPr bwMode="auto">
            <a:xfrm>
              <a:off x="7549010" y="2778424"/>
              <a:ext cx="446780" cy="418503"/>
            </a:xfrm>
            <a:custGeom>
              <a:avLst/>
              <a:gdLst/>
              <a:ahLst/>
              <a:cxnLst>
                <a:cxn ang="0">
                  <a:pos x="13" y="39"/>
                </a:cxn>
                <a:cxn ang="0">
                  <a:pos x="8" y="39"/>
                </a:cxn>
                <a:cxn ang="0">
                  <a:pos x="0" y="33"/>
                </a:cxn>
                <a:cxn ang="0">
                  <a:pos x="5" y="19"/>
                </a:cxn>
                <a:cxn ang="0">
                  <a:pos x="15" y="22"/>
                </a:cxn>
                <a:cxn ang="0">
                  <a:pos x="20" y="21"/>
                </a:cxn>
                <a:cxn ang="0">
                  <a:pos x="20" y="24"/>
                </a:cxn>
                <a:cxn ang="0">
                  <a:pos x="23" y="34"/>
                </a:cxn>
                <a:cxn ang="0">
                  <a:pos x="13" y="39"/>
                </a:cxn>
                <a:cxn ang="0">
                  <a:pos x="15" y="19"/>
                </a:cxn>
                <a:cxn ang="0">
                  <a:pos x="5" y="9"/>
                </a:cxn>
                <a:cxn ang="0">
                  <a:pos x="15" y="0"/>
                </a:cxn>
                <a:cxn ang="0">
                  <a:pos x="25" y="9"/>
                </a:cxn>
                <a:cxn ang="0">
                  <a:pos x="15" y="19"/>
                </a:cxn>
                <a:cxn ang="0">
                  <a:pos x="53" y="68"/>
                </a:cxn>
                <a:cxn ang="0">
                  <a:pos x="20" y="68"/>
                </a:cxn>
                <a:cxn ang="0">
                  <a:pos x="10" y="58"/>
                </a:cxn>
                <a:cxn ang="0">
                  <a:pos x="23" y="36"/>
                </a:cxn>
                <a:cxn ang="0">
                  <a:pos x="37" y="41"/>
                </a:cxn>
                <a:cxn ang="0">
                  <a:pos x="50" y="36"/>
                </a:cxn>
                <a:cxn ang="0">
                  <a:pos x="64" y="58"/>
                </a:cxn>
                <a:cxn ang="0">
                  <a:pos x="53" y="68"/>
                </a:cxn>
                <a:cxn ang="0">
                  <a:pos x="37" y="39"/>
                </a:cxn>
                <a:cxn ang="0">
                  <a:pos x="22" y="24"/>
                </a:cxn>
                <a:cxn ang="0">
                  <a:pos x="37" y="9"/>
                </a:cxn>
                <a:cxn ang="0">
                  <a:pos x="51" y="24"/>
                </a:cxn>
                <a:cxn ang="0">
                  <a:pos x="37" y="39"/>
                </a:cxn>
                <a:cxn ang="0">
                  <a:pos x="59" y="19"/>
                </a:cxn>
                <a:cxn ang="0">
                  <a:pos x="49" y="9"/>
                </a:cxn>
                <a:cxn ang="0">
                  <a:pos x="59" y="0"/>
                </a:cxn>
                <a:cxn ang="0">
                  <a:pos x="68" y="9"/>
                </a:cxn>
                <a:cxn ang="0">
                  <a:pos x="59" y="19"/>
                </a:cxn>
                <a:cxn ang="0">
                  <a:pos x="66" y="39"/>
                </a:cxn>
                <a:cxn ang="0">
                  <a:pos x="61" y="39"/>
                </a:cxn>
                <a:cxn ang="0">
                  <a:pos x="51" y="34"/>
                </a:cxn>
                <a:cxn ang="0">
                  <a:pos x="54" y="24"/>
                </a:cxn>
                <a:cxn ang="0">
                  <a:pos x="54" y="21"/>
                </a:cxn>
                <a:cxn ang="0">
                  <a:pos x="59" y="22"/>
                </a:cxn>
                <a:cxn ang="0">
                  <a:pos x="69" y="19"/>
                </a:cxn>
                <a:cxn ang="0">
                  <a:pos x="73" y="33"/>
                </a:cxn>
                <a:cxn ang="0">
                  <a:pos x="66" y="39"/>
                </a:cxn>
              </a:cxnLst>
              <a:rect l="0" t="0" r="r" b="b"/>
              <a:pathLst>
                <a:path w="73" h="68">
                  <a:moveTo>
                    <a:pt x="13" y="39"/>
                  </a:moveTo>
                  <a:cubicBezTo>
                    <a:pt x="8" y="39"/>
                    <a:pt x="8" y="39"/>
                    <a:pt x="8" y="39"/>
                  </a:cubicBezTo>
                  <a:cubicBezTo>
                    <a:pt x="4" y="39"/>
                    <a:pt x="0" y="37"/>
                    <a:pt x="0" y="33"/>
                  </a:cubicBezTo>
                  <a:cubicBezTo>
                    <a:pt x="0" y="29"/>
                    <a:pt x="0" y="19"/>
                    <a:pt x="5" y="19"/>
                  </a:cubicBezTo>
                  <a:cubicBezTo>
                    <a:pt x="6" y="19"/>
                    <a:pt x="10" y="22"/>
                    <a:pt x="15" y="22"/>
                  </a:cubicBezTo>
                  <a:cubicBezTo>
                    <a:pt x="17" y="22"/>
                    <a:pt x="18" y="22"/>
                    <a:pt x="20" y="21"/>
                  </a:cubicBezTo>
                  <a:cubicBezTo>
                    <a:pt x="20" y="22"/>
                    <a:pt x="20" y="23"/>
                    <a:pt x="20" y="24"/>
                  </a:cubicBezTo>
                  <a:cubicBezTo>
                    <a:pt x="20" y="27"/>
                    <a:pt x="21" y="31"/>
                    <a:pt x="23" y="34"/>
                  </a:cubicBezTo>
                  <a:cubicBezTo>
                    <a:pt x="19" y="34"/>
                    <a:pt x="15" y="36"/>
                    <a:pt x="13" y="39"/>
                  </a:cubicBezTo>
                  <a:close/>
                  <a:moveTo>
                    <a:pt x="15" y="19"/>
                  </a:moveTo>
                  <a:cubicBezTo>
                    <a:pt x="10" y="19"/>
                    <a:pt x="5" y="15"/>
                    <a:pt x="5" y="9"/>
                  </a:cubicBezTo>
                  <a:cubicBezTo>
                    <a:pt x="5" y="4"/>
                    <a:pt x="10" y="0"/>
                    <a:pt x="15" y="0"/>
                  </a:cubicBezTo>
                  <a:cubicBezTo>
                    <a:pt x="20" y="0"/>
                    <a:pt x="25" y="4"/>
                    <a:pt x="25" y="9"/>
                  </a:cubicBezTo>
                  <a:cubicBezTo>
                    <a:pt x="25" y="15"/>
                    <a:pt x="20" y="19"/>
                    <a:pt x="15" y="19"/>
                  </a:cubicBezTo>
                  <a:close/>
                  <a:moveTo>
                    <a:pt x="53" y="68"/>
                  </a:moveTo>
                  <a:cubicBezTo>
                    <a:pt x="20" y="68"/>
                    <a:pt x="20" y="68"/>
                    <a:pt x="20" y="68"/>
                  </a:cubicBezTo>
                  <a:cubicBezTo>
                    <a:pt x="14" y="68"/>
                    <a:pt x="10" y="64"/>
                    <a:pt x="10" y="58"/>
                  </a:cubicBezTo>
                  <a:cubicBezTo>
                    <a:pt x="10" y="49"/>
                    <a:pt x="12" y="36"/>
                    <a:pt x="23" y="36"/>
                  </a:cubicBezTo>
                  <a:cubicBezTo>
                    <a:pt x="25" y="36"/>
                    <a:pt x="29" y="41"/>
                    <a:pt x="37" y="41"/>
                  </a:cubicBezTo>
                  <a:cubicBezTo>
                    <a:pt x="44" y="41"/>
                    <a:pt x="49" y="36"/>
                    <a:pt x="50" y="36"/>
                  </a:cubicBezTo>
                  <a:cubicBezTo>
                    <a:pt x="62" y="36"/>
                    <a:pt x="64" y="49"/>
                    <a:pt x="64" y="58"/>
                  </a:cubicBezTo>
                  <a:cubicBezTo>
                    <a:pt x="64" y="64"/>
                    <a:pt x="60" y="68"/>
                    <a:pt x="53" y="68"/>
                  </a:cubicBezTo>
                  <a:close/>
                  <a:moveTo>
                    <a:pt x="37" y="39"/>
                  </a:moveTo>
                  <a:cubicBezTo>
                    <a:pt x="29" y="39"/>
                    <a:pt x="22" y="32"/>
                    <a:pt x="22" y="24"/>
                  </a:cubicBezTo>
                  <a:cubicBezTo>
                    <a:pt x="22" y="16"/>
                    <a:pt x="29" y="9"/>
                    <a:pt x="37" y="9"/>
                  </a:cubicBezTo>
                  <a:cubicBezTo>
                    <a:pt x="45" y="9"/>
                    <a:pt x="51" y="16"/>
                    <a:pt x="51" y="24"/>
                  </a:cubicBezTo>
                  <a:cubicBezTo>
                    <a:pt x="51" y="32"/>
                    <a:pt x="45" y="39"/>
                    <a:pt x="37" y="39"/>
                  </a:cubicBezTo>
                  <a:close/>
                  <a:moveTo>
                    <a:pt x="59" y="19"/>
                  </a:moveTo>
                  <a:cubicBezTo>
                    <a:pt x="53" y="19"/>
                    <a:pt x="49" y="15"/>
                    <a:pt x="49" y="9"/>
                  </a:cubicBezTo>
                  <a:cubicBezTo>
                    <a:pt x="49" y="4"/>
                    <a:pt x="53" y="0"/>
                    <a:pt x="59" y="0"/>
                  </a:cubicBezTo>
                  <a:cubicBezTo>
                    <a:pt x="64" y="0"/>
                    <a:pt x="68" y="4"/>
                    <a:pt x="68" y="9"/>
                  </a:cubicBezTo>
                  <a:cubicBezTo>
                    <a:pt x="68" y="15"/>
                    <a:pt x="64" y="19"/>
                    <a:pt x="59" y="19"/>
                  </a:cubicBezTo>
                  <a:close/>
                  <a:moveTo>
                    <a:pt x="66" y="39"/>
                  </a:moveTo>
                  <a:cubicBezTo>
                    <a:pt x="61" y="39"/>
                    <a:pt x="61" y="39"/>
                    <a:pt x="61" y="39"/>
                  </a:cubicBezTo>
                  <a:cubicBezTo>
                    <a:pt x="58" y="36"/>
                    <a:pt x="55" y="34"/>
                    <a:pt x="51" y="34"/>
                  </a:cubicBezTo>
                  <a:cubicBezTo>
                    <a:pt x="53" y="31"/>
                    <a:pt x="54" y="27"/>
                    <a:pt x="54" y="24"/>
                  </a:cubicBezTo>
                  <a:cubicBezTo>
                    <a:pt x="54" y="23"/>
                    <a:pt x="54" y="22"/>
                    <a:pt x="54" y="21"/>
                  </a:cubicBezTo>
                  <a:cubicBezTo>
                    <a:pt x="55" y="22"/>
                    <a:pt x="57" y="22"/>
                    <a:pt x="59" y="22"/>
                  </a:cubicBezTo>
                  <a:cubicBezTo>
                    <a:pt x="64" y="22"/>
                    <a:pt x="68" y="19"/>
                    <a:pt x="69" y="19"/>
                  </a:cubicBezTo>
                  <a:cubicBezTo>
                    <a:pt x="73" y="19"/>
                    <a:pt x="73" y="29"/>
                    <a:pt x="73" y="33"/>
                  </a:cubicBezTo>
                  <a:cubicBezTo>
                    <a:pt x="73" y="37"/>
                    <a:pt x="70" y="39"/>
                    <a:pt x="66" y="3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" name="ZoneTexte 4"/>
          <p:cNvSpPr txBox="1"/>
          <p:nvPr/>
        </p:nvSpPr>
        <p:spPr>
          <a:xfrm>
            <a:off x="162039" y="5878695"/>
            <a:ext cx="355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Supervised</a:t>
            </a: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by: Mrs </a:t>
            </a:r>
            <a:r>
              <a:rPr lang="fr-F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Dalel</a:t>
            </a:r>
            <a:r>
              <a:rPr lang="fr-FR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fr-FR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Bourkhis</a:t>
            </a:r>
            <a:endParaRPr lang="fr-F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Group 27"/>
          <p:cNvGrpSpPr/>
          <p:nvPr/>
        </p:nvGrpSpPr>
        <p:grpSpPr>
          <a:xfrm>
            <a:off x="4625504" y="1531112"/>
            <a:ext cx="379312" cy="395214"/>
            <a:chOff x="1511096" y="3180528"/>
            <a:chExt cx="698910" cy="698910"/>
          </a:xfrm>
        </p:grpSpPr>
        <p:sp>
          <p:nvSpPr>
            <p:cNvPr id="17" name="Oval 6"/>
            <p:cNvSpPr/>
            <p:nvPr/>
          </p:nvSpPr>
          <p:spPr>
            <a:xfrm>
              <a:off x="1511096" y="3180528"/>
              <a:ext cx="698910" cy="698910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9" name="Freeform 157"/>
            <p:cNvSpPr>
              <a:spLocks noEditPoints="1"/>
            </p:cNvSpPr>
            <p:nvPr/>
          </p:nvSpPr>
          <p:spPr bwMode="auto">
            <a:xfrm>
              <a:off x="1696578" y="3348394"/>
              <a:ext cx="327946" cy="363179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pic>
        <p:nvPicPr>
          <p:cNvPr id="20" name="Image 19" descr="logo ISE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640525" y="5381590"/>
            <a:ext cx="1551475" cy="15099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315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349067" y="1357811"/>
            <a:ext cx="3299823" cy="253275"/>
          </a:xfrm>
        </p:spPr>
        <p:txBody>
          <a:bodyPr/>
          <a:lstStyle/>
          <a:p>
            <a:r>
              <a:rPr lang="en-US" dirty="0"/>
              <a:t>Manage the </a:t>
            </a:r>
            <a:r>
              <a:rPr lang="en-US" dirty="0" smtClean="0"/>
              <a:t>Results </a:t>
            </a:r>
            <a:r>
              <a:rPr lang="en-US" dirty="0"/>
              <a:t>Use Case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117" y="1950720"/>
            <a:ext cx="9570963" cy="466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14270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349067" y="1357812"/>
            <a:ext cx="3421744" cy="244566"/>
          </a:xfrm>
        </p:spPr>
        <p:txBody>
          <a:bodyPr/>
          <a:lstStyle/>
          <a:p>
            <a:r>
              <a:rPr lang="en-US" dirty="0"/>
              <a:t>Manage the </a:t>
            </a:r>
            <a:r>
              <a:rPr lang="en-US" dirty="0" smtClean="0"/>
              <a:t>Reports </a:t>
            </a:r>
            <a:r>
              <a:rPr lang="en-US" dirty="0"/>
              <a:t>Use Case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035" y="2064656"/>
            <a:ext cx="9204959" cy="449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167482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349067" y="1357812"/>
            <a:ext cx="3421744" cy="244566"/>
          </a:xfrm>
        </p:spPr>
        <p:txBody>
          <a:bodyPr/>
          <a:lstStyle/>
          <a:p>
            <a:r>
              <a:rPr lang="en-US" dirty="0"/>
              <a:t>Manage </a:t>
            </a:r>
            <a:r>
              <a:rPr lang="en-US" dirty="0" smtClean="0"/>
              <a:t>Payments Use </a:t>
            </a:r>
            <a:r>
              <a:rPr lang="en-US" dirty="0"/>
              <a:t>Case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39" y="1979305"/>
            <a:ext cx="9208830" cy="45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6946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349067" y="1357812"/>
            <a:ext cx="3421744" cy="244566"/>
          </a:xfrm>
        </p:spPr>
        <p:txBody>
          <a:bodyPr/>
          <a:lstStyle/>
          <a:p>
            <a:r>
              <a:rPr lang="en-US" dirty="0"/>
              <a:t>Manage </a:t>
            </a:r>
            <a:r>
              <a:rPr lang="en-US" dirty="0" smtClean="0"/>
              <a:t>Patients Use </a:t>
            </a:r>
            <a:r>
              <a:rPr lang="en-US" dirty="0"/>
              <a:t>Case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926" y="1902823"/>
            <a:ext cx="9199153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82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349067" y="1357812"/>
            <a:ext cx="3421744" cy="244566"/>
          </a:xfrm>
        </p:spPr>
        <p:txBody>
          <a:bodyPr/>
          <a:lstStyle/>
          <a:p>
            <a:r>
              <a:rPr lang="en-US" dirty="0" smtClean="0"/>
              <a:t>Authenticate Use </a:t>
            </a:r>
            <a:r>
              <a:rPr lang="en-US" dirty="0"/>
              <a:t>Case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818" y="1602378"/>
            <a:ext cx="9184801" cy="5305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485075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192" y="177800"/>
            <a:ext cx="5924395" cy="413483"/>
          </a:xfrm>
        </p:spPr>
        <p:txBody>
          <a:bodyPr/>
          <a:lstStyle/>
          <a:p>
            <a:r>
              <a:rPr lang="en-US" dirty="0" smtClean="0"/>
              <a:t>Class Diagram</a:t>
            </a:r>
            <a:endParaRPr lang="en-US" dirty="0"/>
          </a:p>
        </p:txBody>
      </p:sp>
      <p:sp>
        <p:nvSpPr>
          <p:cNvPr id="9" name="Freeform 138"/>
          <p:cNvSpPr>
            <a:spLocks noEditPoints="1"/>
          </p:cNvSpPr>
          <p:nvPr/>
        </p:nvSpPr>
        <p:spPr bwMode="auto">
          <a:xfrm>
            <a:off x="1174868" y="1805546"/>
            <a:ext cx="812800" cy="631527"/>
          </a:xfrm>
          <a:custGeom>
            <a:avLst/>
            <a:gdLst/>
            <a:ahLst/>
            <a:cxnLst>
              <a:cxn ang="0">
                <a:pos x="50" y="40"/>
              </a:cxn>
              <a:cxn ang="0">
                <a:pos x="40" y="50"/>
              </a:cxn>
              <a:cxn ang="0">
                <a:pos x="10" y="50"/>
              </a:cxn>
              <a:cxn ang="0">
                <a:pos x="0" y="40"/>
              </a:cxn>
              <a:cxn ang="0">
                <a:pos x="0" y="10"/>
              </a:cxn>
              <a:cxn ang="0">
                <a:pos x="10" y="0"/>
              </a:cxn>
              <a:cxn ang="0">
                <a:pos x="40" y="0"/>
              </a:cxn>
              <a:cxn ang="0">
                <a:pos x="44" y="1"/>
              </a:cxn>
              <a:cxn ang="0">
                <a:pos x="45" y="2"/>
              </a:cxn>
              <a:cxn ang="0">
                <a:pos x="44" y="3"/>
              </a:cxn>
              <a:cxn ang="0">
                <a:pos x="42" y="4"/>
              </a:cxn>
              <a:cxn ang="0">
                <a:pos x="41" y="5"/>
              </a:cxn>
              <a:cxn ang="0">
                <a:pos x="40" y="4"/>
              </a:cxn>
              <a:cxn ang="0">
                <a:pos x="10" y="4"/>
              </a:cxn>
              <a:cxn ang="0">
                <a:pos x="4" y="10"/>
              </a:cxn>
              <a:cxn ang="0">
                <a:pos x="4" y="40"/>
              </a:cxn>
              <a:cxn ang="0">
                <a:pos x="10" y="46"/>
              </a:cxn>
              <a:cxn ang="0">
                <a:pos x="40" y="46"/>
              </a:cxn>
              <a:cxn ang="0">
                <a:pos x="45" y="40"/>
              </a:cxn>
              <a:cxn ang="0">
                <a:pos x="45" y="35"/>
              </a:cxn>
              <a:cxn ang="0">
                <a:pos x="46" y="35"/>
              </a:cxn>
              <a:cxn ang="0">
                <a:pos x="48" y="32"/>
              </a:cxn>
              <a:cxn ang="0">
                <a:pos x="49" y="32"/>
              </a:cxn>
              <a:cxn ang="0">
                <a:pos x="50" y="33"/>
              </a:cxn>
              <a:cxn ang="0">
                <a:pos x="50" y="40"/>
              </a:cxn>
              <a:cxn ang="0">
                <a:pos x="57" y="17"/>
              </a:cxn>
              <a:cxn ang="0">
                <a:pos x="33" y="41"/>
              </a:cxn>
              <a:cxn ang="0">
                <a:pos x="23" y="41"/>
              </a:cxn>
              <a:cxn ang="0">
                <a:pos x="23" y="31"/>
              </a:cxn>
              <a:cxn ang="0">
                <a:pos x="47" y="7"/>
              </a:cxn>
              <a:cxn ang="0">
                <a:pos x="57" y="17"/>
              </a:cxn>
              <a:cxn ang="0">
                <a:pos x="36" y="33"/>
              </a:cxn>
              <a:cxn ang="0">
                <a:pos x="30" y="28"/>
              </a:cxn>
              <a:cxn ang="0">
                <a:pos x="26" y="32"/>
              </a:cxn>
              <a:cxn ang="0">
                <a:pos x="26" y="34"/>
              </a:cxn>
              <a:cxn ang="0">
                <a:pos x="29" y="34"/>
              </a:cxn>
              <a:cxn ang="0">
                <a:pos x="29" y="38"/>
              </a:cxn>
              <a:cxn ang="0">
                <a:pos x="31" y="38"/>
              </a:cxn>
              <a:cxn ang="0">
                <a:pos x="36" y="33"/>
              </a:cxn>
              <a:cxn ang="0">
                <a:pos x="46" y="12"/>
              </a:cxn>
              <a:cxn ang="0">
                <a:pos x="34" y="24"/>
              </a:cxn>
              <a:cxn ang="0">
                <a:pos x="33" y="26"/>
              </a:cxn>
              <a:cxn ang="0">
                <a:pos x="35" y="26"/>
              </a:cxn>
              <a:cxn ang="0">
                <a:pos x="47" y="13"/>
              </a:cxn>
              <a:cxn ang="0">
                <a:pos x="47" y="12"/>
              </a:cxn>
              <a:cxn ang="0">
                <a:pos x="46" y="12"/>
              </a:cxn>
              <a:cxn ang="0">
                <a:pos x="59" y="15"/>
              </a:cxn>
              <a:cxn ang="0">
                <a:pos x="49" y="4"/>
              </a:cxn>
              <a:cxn ang="0">
                <a:pos x="52" y="1"/>
              </a:cxn>
              <a:cxn ang="0">
                <a:pos x="57" y="1"/>
              </a:cxn>
              <a:cxn ang="0">
                <a:pos x="62" y="7"/>
              </a:cxn>
              <a:cxn ang="0">
                <a:pos x="62" y="11"/>
              </a:cxn>
              <a:cxn ang="0">
                <a:pos x="59" y="15"/>
              </a:cxn>
            </a:cxnLst>
            <a:rect l="0" t="0" r="r" b="b"/>
            <a:pathLst>
              <a:path w="64" h="50">
                <a:moveTo>
                  <a:pt x="50" y="40"/>
                </a:moveTo>
                <a:cubicBezTo>
                  <a:pt x="50" y="46"/>
                  <a:pt x="45" y="50"/>
                  <a:pt x="4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50"/>
                  <a:pt x="0" y="46"/>
                  <a:pt x="0" y="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3" y="0"/>
                  <a:pt x="44" y="1"/>
                </a:cubicBezTo>
                <a:cubicBezTo>
                  <a:pt x="44" y="1"/>
                  <a:pt x="44" y="1"/>
                  <a:pt x="45" y="2"/>
                </a:cubicBezTo>
                <a:cubicBezTo>
                  <a:pt x="45" y="2"/>
                  <a:pt x="45" y="2"/>
                  <a:pt x="44" y="3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5"/>
                  <a:pt x="42" y="5"/>
                  <a:pt x="41" y="5"/>
                </a:cubicBezTo>
                <a:cubicBezTo>
                  <a:pt x="41" y="5"/>
                  <a:pt x="40" y="4"/>
                  <a:pt x="4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7" y="4"/>
                  <a:pt x="4" y="7"/>
                  <a:pt x="4" y="10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3"/>
                  <a:pt x="7" y="46"/>
                  <a:pt x="1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3" y="46"/>
                  <a:pt x="45" y="43"/>
                  <a:pt x="45" y="40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35"/>
                  <a:pt x="46" y="35"/>
                  <a:pt x="46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9" y="32"/>
                  <a:pt x="49" y="32"/>
                </a:cubicBezTo>
                <a:cubicBezTo>
                  <a:pt x="50" y="32"/>
                  <a:pt x="50" y="33"/>
                  <a:pt x="50" y="33"/>
                </a:cubicBezTo>
                <a:lnTo>
                  <a:pt x="50" y="40"/>
                </a:lnTo>
                <a:close/>
                <a:moveTo>
                  <a:pt x="57" y="17"/>
                </a:moveTo>
                <a:cubicBezTo>
                  <a:pt x="33" y="41"/>
                  <a:pt x="33" y="41"/>
                  <a:pt x="33" y="41"/>
                </a:cubicBezTo>
                <a:cubicBezTo>
                  <a:pt x="23" y="41"/>
                  <a:pt x="23" y="41"/>
                  <a:pt x="23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47" y="7"/>
                  <a:pt x="47" y="7"/>
                  <a:pt x="47" y="7"/>
                </a:cubicBezTo>
                <a:lnTo>
                  <a:pt x="57" y="17"/>
                </a:lnTo>
                <a:close/>
                <a:moveTo>
                  <a:pt x="36" y="33"/>
                </a:moveTo>
                <a:cubicBezTo>
                  <a:pt x="30" y="28"/>
                  <a:pt x="30" y="28"/>
                  <a:pt x="30" y="28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4"/>
                  <a:pt x="26" y="34"/>
                  <a:pt x="26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8"/>
                  <a:pt x="29" y="38"/>
                  <a:pt x="29" y="38"/>
                </a:cubicBezTo>
                <a:cubicBezTo>
                  <a:pt x="31" y="38"/>
                  <a:pt x="31" y="38"/>
                  <a:pt x="31" y="38"/>
                </a:cubicBezTo>
                <a:lnTo>
                  <a:pt x="36" y="33"/>
                </a:lnTo>
                <a:close/>
                <a:moveTo>
                  <a:pt x="46" y="12"/>
                </a:moveTo>
                <a:cubicBezTo>
                  <a:pt x="34" y="24"/>
                  <a:pt x="34" y="24"/>
                  <a:pt x="34" y="24"/>
                </a:cubicBezTo>
                <a:cubicBezTo>
                  <a:pt x="33" y="25"/>
                  <a:pt x="33" y="25"/>
                  <a:pt x="33" y="26"/>
                </a:cubicBezTo>
                <a:cubicBezTo>
                  <a:pt x="34" y="26"/>
                  <a:pt x="34" y="26"/>
                  <a:pt x="35" y="26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2"/>
                  <a:pt x="47" y="12"/>
                </a:cubicBezTo>
                <a:cubicBezTo>
                  <a:pt x="47" y="12"/>
                  <a:pt x="46" y="12"/>
                  <a:pt x="46" y="12"/>
                </a:cubicBezTo>
                <a:close/>
                <a:moveTo>
                  <a:pt x="59" y="15"/>
                </a:moveTo>
                <a:cubicBezTo>
                  <a:pt x="49" y="4"/>
                  <a:pt x="49" y="4"/>
                  <a:pt x="49" y="4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0"/>
                  <a:pt x="56" y="0"/>
                  <a:pt x="57" y="1"/>
                </a:cubicBezTo>
                <a:cubicBezTo>
                  <a:pt x="62" y="7"/>
                  <a:pt x="62" y="7"/>
                  <a:pt x="62" y="7"/>
                </a:cubicBezTo>
                <a:cubicBezTo>
                  <a:pt x="64" y="8"/>
                  <a:pt x="64" y="10"/>
                  <a:pt x="62" y="11"/>
                </a:cubicBezTo>
                <a:lnTo>
                  <a:pt x="59" y="1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4" name="Freeform 13"/>
          <p:cNvSpPr>
            <a:spLocks noEditPoints="1"/>
          </p:cNvSpPr>
          <p:nvPr/>
        </p:nvSpPr>
        <p:spPr bwMode="auto">
          <a:xfrm>
            <a:off x="10445137" y="2121310"/>
            <a:ext cx="648929" cy="648929"/>
          </a:xfrm>
          <a:custGeom>
            <a:avLst/>
            <a:gdLst/>
            <a:ahLst/>
            <a:cxnLst>
              <a:cxn ang="0">
                <a:pos x="60" y="40"/>
              </a:cxn>
              <a:cxn ang="0">
                <a:pos x="40" y="60"/>
              </a:cxn>
              <a:cxn ang="0">
                <a:pos x="36" y="61"/>
              </a:cxn>
              <a:cxn ang="0">
                <a:pos x="33" y="60"/>
              </a:cxn>
              <a:cxn ang="0">
                <a:pos x="4" y="31"/>
              </a:cxn>
              <a:cxn ang="0">
                <a:pos x="0" y="22"/>
              </a:cxn>
              <a:cxn ang="0">
                <a:pos x="0" y="6"/>
              </a:cxn>
              <a:cxn ang="0">
                <a:pos x="6" y="0"/>
              </a:cxn>
              <a:cxn ang="0">
                <a:pos x="22" y="0"/>
              </a:cxn>
              <a:cxn ang="0">
                <a:pos x="31" y="4"/>
              </a:cxn>
              <a:cxn ang="0">
                <a:pos x="60" y="33"/>
              </a:cxn>
              <a:cxn ang="0">
                <a:pos x="61" y="36"/>
              </a:cxn>
              <a:cxn ang="0">
                <a:pos x="60" y="40"/>
              </a:cxn>
              <a:cxn ang="0">
                <a:pos x="13" y="8"/>
              </a:cxn>
              <a:cxn ang="0">
                <a:pos x="8" y="13"/>
              </a:cxn>
              <a:cxn ang="0">
                <a:pos x="13" y="18"/>
              </a:cxn>
              <a:cxn ang="0">
                <a:pos x="18" y="13"/>
              </a:cxn>
              <a:cxn ang="0">
                <a:pos x="13" y="8"/>
              </a:cxn>
            </a:cxnLst>
            <a:rect l="0" t="0" r="r" b="b"/>
            <a:pathLst>
              <a:path w="61" h="61">
                <a:moveTo>
                  <a:pt x="60" y="40"/>
                </a:move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6" y="61"/>
                </a:cubicBezTo>
                <a:cubicBezTo>
                  <a:pt x="35" y="61"/>
                  <a:pt x="34" y="61"/>
                  <a:pt x="33" y="60"/>
                </a:cubicBezTo>
                <a:cubicBezTo>
                  <a:pt x="4" y="31"/>
                  <a:pt x="4" y="31"/>
                  <a:pt x="4" y="31"/>
                </a:cubicBezTo>
                <a:cubicBezTo>
                  <a:pt x="2" y="29"/>
                  <a:pt x="0" y="25"/>
                  <a:pt x="0" y="22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5" y="0"/>
                  <a:pt x="29" y="2"/>
                  <a:pt x="31" y="4"/>
                </a:cubicBezTo>
                <a:cubicBezTo>
                  <a:pt x="60" y="33"/>
                  <a:pt x="60" y="33"/>
                  <a:pt x="60" y="33"/>
                </a:cubicBezTo>
                <a:cubicBezTo>
                  <a:pt x="61" y="34"/>
                  <a:pt x="61" y="35"/>
                  <a:pt x="61" y="36"/>
                </a:cubicBezTo>
                <a:cubicBezTo>
                  <a:pt x="61" y="38"/>
                  <a:pt x="61" y="39"/>
                  <a:pt x="60" y="40"/>
                </a:cubicBezTo>
                <a:close/>
                <a:moveTo>
                  <a:pt x="13" y="8"/>
                </a:moveTo>
                <a:cubicBezTo>
                  <a:pt x="10" y="8"/>
                  <a:pt x="8" y="10"/>
                  <a:pt x="8" y="13"/>
                </a:cubicBezTo>
                <a:cubicBezTo>
                  <a:pt x="8" y="16"/>
                  <a:pt x="10" y="18"/>
                  <a:pt x="13" y="18"/>
                </a:cubicBezTo>
                <a:cubicBezTo>
                  <a:pt x="16" y="18"/>
                  <a:pt x="18" y="16"/>
                  <a:pt x="18" y="13"/>
                </a:cubicBezTo>
                <a:cubicBezTo>
                  <a:pt x="18" y="10"/>
                  <a:pt x="16" y="8"/>
                  <a:pt x="13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9639060" y="2937384"/>
            <a:ext cx="2261080" cy="137505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219170">
              <a:spcBef>
                <a:spcPct val="20000"/>
              </a:spcBef>
              <a:defRPr/>
            </a:pPr>
            <a:r>
              <a:rPr lang="en-US" b="1" dirty="0">
                <a:solidFill>
                  <a:schemeClr val="bg1"/>
                </a:solidFill>
                <a:cs typeface="+mj-cs"/>
              </a:rPr>
              <a:t>Title Goes Here</a:t>
            </a:r>
            <a:r>
              <a:rPr lang="en-US" sz="1467" dirty="0">
                <a:solidFill>
                  <a:schemeClr val="bg1"/>
                </a:solidFill>
                <a:cs typeface="+mj-cs"/>
              </a:rPr>
              <a:t/>
            </a:r>
            <a:br>
              <a:rPr lang="en-US" sz="1467" dirty="0">
                <a:solidFill>
                  <a:schemeClr val="bg1"/>
                </a:solidFill>
                <a:cs typeface="+mj-cs"/>
              </a:rPr>
            </a:br>
            <a:r>
              <a:rPr lang="en-US" sz="1467" dirty="0">
                <a:solidFill>
                  <a:schemeClr val="bg1"/>
                </a:solidFill>
                <a:cs typeface="+mj-cs"/>
              </a:rPr>
              <a:t>There are many variations of passages but the majority have  suffered alteration in some form by injected </a:t>
            </a:r>
            <a:r>
              <a:rPr lang="en-US" sz="1467" dirty="0">
                <a:solidFill>
                  <a:schemeClr val="bg1"/>
                </a:solidFill>
              </a:rPr>
              <a:t> are many variations of </a:t>
            </a:r>
            <a:r>
              <a:rPr lang="en-US" sz="1467" dirty="0">
                <a:solidFill>
                  <a:schemeClr val="bg1"/>
                </a:solidFill>
                <a:cs typeface="+mj-cs"/>
              </a:rPr>
              <a:t>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668" y="1133513"/>
            <a:ext cx="8737600" cy="5724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9059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7"/>
          </p:nvPr>
        </p:nvSpPr>
        <p:spPr>
          <a:xfrm>
            <a:off x="217714" y="3254828"/>
            <a:ext cx="3352800" cy="508000"/>
          </a:xfrm>
        </p:spPr>
        <p:txBody>
          <a:bodyPr/>
          <a:lstStyle/>
          <a:p>
            <a:r>
              <a:rPr lang="en-US" dirty="0" smtClean="0"/>
              <a:t>Authentication Sequence Diagram</a:t>
            </a:r>
          </a:p>
        </p:txBody>
      </p:sp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1303867"/>
            <a:ext cx="7112000" cy="515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031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7"/>
          </p:nvPr>
        </p:nvSpPr>
        <p:spPr>
          <a:xfrm>
            <a:off x="235132" y="3185160"/>
            <a:ext cx="3352800" cy="508000"/>
          </a:xfrm>
        </p:spPr>
        <p:txBody>
          <a:bodyPr/>
          <a:lstStyle/>
          <a:p>
            <a:r>
              <a:rPr lang="en-US" dirty="0" smtClean="0"/>
              <a:t>Add Result Sequence Diagram</a:t>
            </a:r>
          </a:p>
        </p:txBody>
      </p:sp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401" y="1295400"/>
            <a:ext cx="7499201" cy="533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8320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7"/>
          </p:nvPr>
        </p:nvSpPr>
        <p:spPr>
          <a:xfrm>
            <a:off x="165463" y="3508933"/>
            <a:ext cx="3352800" cy="508000"/>
          </a:xfrm>
        </p:spPr>
        <p:txBody>
          <a:bodyPr/>
          <a:lstStyle/>
          <a:p>
            <a:r>
              <a:rPr lang="en-US" dirty="0" smtClean="0"/>
              <a:t>Delete User Sequence Diagram</a:t>
            </a:r>
          </a:p>
        </p:txBody>
      </p:sp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1" y="1295400"/>
            <a:ext cx="6783967" cy="5443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8331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7"/>
          </p:nvPr>
        </p:nvSpPr>
        <p:spPr>
          <a:xfrm>
            <a:off x="194491" y="3496970"/>
            <a:ext cx="3352800" cy="508000"/>
          </a:xfrm>
        </p:spPr>
        <p:txBody>
          <a:bodyPr/>
          <a:lstStyle/>
          <a:p>
            <a:r>
              <a:rPr lang="en-US" dirty="0" smtClean="0"/>
              <a:t>Update Report Sequence Diagram</a:t>
            </a:r>
          </a:p>
        </p:txBody>
      </p:sp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0" y="1397000"/>
            <a:ext cx="6907200" cy="520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205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284441" y="3845051"/>
            <a:ext cx="2032000" cy="2641600"/>
          </a:xfrm>
          <a:prstGeom prst="roundRect">
            <a:avLst>
              <a:gd name="adj" fmla="val 56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Rounded Rectangle 29"/>
          <p:cNvSpPr/>
          <p:nvPr/>
        </p:nvSpPr>
        <p:spPr>
          <a:xfrm>
            <a:off x="804259" y="3869267"/>
            <a:ext cx="3273213" cy="2641600"/>
          </a:xfrm>
          <a:prstGeom prst="roundRect">
            <a:avLst>
              <a:gd name="adj" fmla="val 56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Rounded Rectangle 30"/>
          <p:cNvSpPr/>
          <p:nvPr/>
        </p:nvSpPr>
        <p:spPr>
          <a:xfrm>
            <a:off x="4339814" y="3853097"/>
            <a:ext cx="2167484" cy="2641600"/>
          </a:xfrm>
          <a:prstGeom prst="roundRect">
            <a:avLst>
              <a:gd name="adj" fmla="val 56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Rounded Rectangle 31"/>
          <p:cNvSpPr/>
          <p:nvPr/>
        </p:nvSpPr>
        <p:spPr>
          <a:xfrm>
            <a:off x="6826009" y="3869267"/>
            <a:ext cx="2032000" cy="2641600"/>
          </a:xfrm>
          <a:prstGeom prst="roundRect">
            <a:avLst>
              <a:gd name="adj" fmla="val 569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/>
          <p:cNvSpPr txBox="1"/>
          <p:nvPr/>
        </p:nvSpPr>
        <p:spPr>
          <a:xfrm>
            <a:off x="1068579" y="5719444"/>
            <a:ext cx="2757229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Architecture and life cycle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32418" y="5681554"/>
            <a:ext cx="1982273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Analyses and </a:t>
            </a:r>
          </a:p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Conceptual Study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201835" y="5825181"/>
            <a:ext cx="1280351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Realization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9818455" y="4478008"/>
            <a:ext cx="931880" cy="931880"/>
            <a:chOff x="1511096" y="3180528"/>
            <a:chExt cx="698910" cy="698910"/>
          </a:xfrm>
        </p:grpSpPr>
        <p:sp>
          <p:nvSpPr>
            <p:cNvPr id="7" name="Oval 6"/>
            <p:cNvSpPr/>
            <p:nvPr/>
          </p:nvSpPr>
          <p:spPr>
            <a:xfrm>
              <a:off x="1511096" y="3180528"/>
              <a:ext cx="698910" cy="698910"/>
            </a:xfrm>
            <a:prstGeom prst="ellips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" name="Freeform 157"/>
            <p:cNvSpPr>
              <a:spLocks noEditPoints="1"/>
            </p:cNvSpPr>
            <p:nvPr/>
          </p:nvSpPr>
          <p:spPr bwMode="auto">
            <a:xfrm>
              <a:off x="1696578" y="3348394"/>
              <a:ext cx="327946" cy="363179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957615" y="4483584"/>
            <a:ext cx="931880" cy="931880"/>
            <a:chOff x="5126362" y="3180528"/>
            <a:chExt cx="698910" cy="698910"/>
          </a:xfrm>
        </p:grpSpPr>
        <p:sp>
          <p:nvSpPr>
            <p:cNvPr id="16" name="Oval 15"/>
            <p:cNvSpPr/>
            <p:nvPr/>
          </p:nvSpPr>
          <p:spPr>
            <a:xfrm>
              <a:off x="5126362" y="3180528"/>
              <a:ext cx="698910" cy="69891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3" name="Freeform 116"/>
            <p:cNvSpPr>
              <a:spLocks/>
            </p:cNvSpPr>
            <p:nvPr/>
          </p:nvSpPr>
          <p:spPr bwMode="auto">
            <a:xfrm>
              <a:off x="5281748" y="3347165"/>
              <a:ext cx="388138" cy="365637"/>
            </a:xfrm>
            <a:custGeom>
              <a:avLst/>
              <a:gdLst/>
              <a:ahLst/>
              <a:cxnLst>
                <a:cxn ang="0">
                  <a:pos x="63" y="25"/>
                </a:cxn>
                <a:cxn ang="0">
                  <a:pos x="49" y="39"/>
                </a:cxn>
                <a:cxn ang="0">
                  <a:pos x="52" y="57"/>
                </a:cxn>
                <a:cxn ang="0">
                  <a:pos x="52" y="58"/>
                </a:cxn>
                <a:cxn ang="0">
                  <a:pos x="51" y="60"/>
                </a:cxn>
                <a:cxn ang="0">
                  <a:pos x="49" y="60"/>
                </a:cxn>
                <a:cxn ang="0">
                  <a:pos x="32" y="51"/>
                </a:cxn>
                <a:cxn ang="0">
                  <a:pos x="15" y="60"/>
                </a:cxn>
                <a:cxn ang="0">
                  <a:pos x="13" y="60"/>
                </a:cxn>
                <a:cxn ang="0">
                  <a:pos x="12" y="58"/>
                </a:cxn>
                <a:cxn ang="0">
                  <a:pos x="12" y="57"/>
                </a:cxn>
                <a:cxn ang="0">
                  <a:pos x="15" y="39"/>
                </a:cxn>
                <a:cxn ang="0">
                  <a:pos x="1" y="25"/>
                </a:cxn>
                <a:cxn ang="0">
                  <a:pos x="0" y="23"/>
                </a:cxn>
                <a:cxn ang="0">
                  <a:pos x="3" y="22"/>
                </a:cxn>
                <a:cxn ang="0">
                  <a:pos x="22" y="19"/>
                </a:cxn>
                <a:cxn ang="0">
                  <a:pos x="30" y="1"/>
                </a:cxn>
                <a:cxn ang="0">
                  <a:pos x="32" y="0"/>
                </a:cxn>
                <a:cxn ang="0">
                  <a:pos x="34" y="1"/>
                </a:cxn>
                <a:cxn ang="0">
                  <a:pos x="42" y="19"/>
                </a:cxn>
                <a:cxn ang="0">
                  <a:pos x="61" y="22"/>
                </a:cxn>
                <a:cxn ang="0">
                  <a:pos x="64" y="23"/>
                </a:cxn>
                <a:cxn ang="0">
                  <a:pos x="63" y="25"/>
                </a:cxn>
              </a:cxnLst>
              <a:rect l="0" t="0" r="r" b="b"/>
              <a:pathLst>
                <a:path w="64" h="60">
                  <a:moveTo>
                    <a:pt x="63" y="25"/>
                  </a:moveTo>
                  <a:cubicBezTo>
                    <a:pt x="49" y="39"/>
                    <a:pt x="49" y="39"/>
                    <a:pt x="49" y="39"/>
                  </a:cubicBezTo>
                  <a:cubicBezTo>
                    <a:pt x="52" y="57"/>
                    <a:pt x="52" y="57"/>
                    <a:pt x="52" y="57"/>
                  </a:cubicBezTo>
                  <a:cubicBezTo>
                    <a:pt x="52" y="58"/>
                    <a:pt x="52" y="58"/>
                    <a:pt x="52" y="58"/>
                  </a:cubicBezTo>
                  <a:cubicBezTo>
                    <a:pt x="52" y="59"/>
                    <a:pt x="52" y="60"/>
                    <a:pt x="51" y="60"/>
                  </a:cubicBezTo>
                  <a:cubicBezTo>
                    <a:pt x="50" y="60"/>
                    <a:pt x="50" y="60"/>
                    <a:pt x="49" y="6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0"/>
                    <a:pt x="14" y="60"/>
                    <a:pt x="13" y="60"/>
                  </a:cubicBezTo>
                  <a:cubicBezTo>
                    <a:pt x="12" y="60"/>
                    <a:pt x="12" y="59"/>
                    <a:pt x="12" y="58"/>
                  </a:cubicBezTo>
                  <a:cubicBezTo>
                    <a:pt x="12" y="58"/>
                    <a:pt x="12" y="58"/>
                    <a:pt x="12" y="57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22"/>
                    <a:pt x="2" y="22"/>
                    <a:pt x="3" y="22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0"/>
                    <a:pt x="32" y="0"/>
                  </a:cubicBezTo>
                  <a:cubicBezTo>
                    <a:pt x="33" y="0"/>
                    <a:pt x="34" y="1"/>
                    <a:pt x="34" y="1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2" y="22"/>
                    <a:pt x="64" y="22"/>
                    <a:pt x="64" y="23"/>
                  </a:cubicBezTo>
                  <a:cubicBezTo>
                    <a:pt x="64" y="24"/>
                    <a:pt x="63" y="25"/>
                    <a:pt x="63" y="2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974925" y="4582380"/>
            <a:ext cx="931880" cy="931880"/>
            <a:chOff x="3318729" y="3180528"/>
            <a:chExt cx="698910" cy="698910"/>
          </a:xfrm>
        </p:grpSpPr>
        <p:sp>
          <p:nvSpPr>
            <p:cNvPr id="12" name="Oval 11"/>
            <p:cNvSpPr/>
            <p:nvPr/>
          </p:nvSpPr>
          <p:spPr>
            <a:xfrm>
              <a:off x="3318729" y="3180528"/>
              <a:ext cx="698910" cy="69891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" name="Freeform 91"/>
            <p:cNvSpPr>
              <a:spLocks noEditPoints="1"/>
            </p:cNvSpPr>
            <p:nvPr/>
          </p:nvSpPr>
          <p:spPr bwMode="auto">
            <a:xfrm>
              <a:off x="3471846" y="3333645"/>
              <a:ext cx="392676" cy="392676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9666294" y="5825181"/>
            <a:ext cx="1268296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7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Conclusion</a:t>
            </a:r>
          </a:p>
        </p:txBody>
      </p:sp>
      <p:sp>
        <p:nvSpPr>
          <p:cNvPr id="4" name="Ellipse 3"/>
          <p:cNvSpPr/>
          <p:nvPr/>
        </p:nvSpPr>
        <p:spPr>
          <a:xfrm>
            <a:off x="7334009" y="4460603"/>
            <a:ext cx="1016000" cy="103625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33" name="Freeform 158"/>
          <p:cNvSpPr>
            <a:spLocks noEditPoints="1"/>
          </p:cNvSpPr>
          <p:nvPr/>
        </p:nvSpPr>
        <p:spPr bwMode="auto">
          <a:xfrm>
            <a:off x="7580247" y="4754362"/>
            <a:ext cx="523524" cy="448733"/>
          </a:xfrm>
          <a:custGeom>
            <a:avLst/>
            <a:gdLst/>
            <a:ahLst/>
            <a:cxnLst>
              <a:cxn ang="0">
                <a:pos x="68" y="30"/>
              </a:cxn>
              <a:cxn ang="0">
                <a:pos x="0" y="30"/>
              </a:cxn>
              <a:cxn ang="0">
                <a:pos x="0" y="15"/>
              </a:cxn>
              <a:cxn ang="0">
                <a:pos x="7" y="9"/>
              </a:cxn>
              <a:cxn ang="0">
                <a:pos x="20" y="9"/>
              </a:cxn>
              <a:cxn ang="0">
                <a:pos x="20" y="3"/>
              </a:cxn>
              <a:cxn ang="0">
                <a:pos x="24" y="0"/>
              </a:cxn>
              <a:cxn ang="0">
                <a:pos x="45" y="0"/>
              </a:cxn>
              <a:cxn ang="0">
                <a:pos x="49" y="3"/>
              </a:cxn>
              <a:cxn ang="0">
                <a:pos x="49" y="9"/>
              </a:cxn>
              <a:cxn ang="0">
                <a:pos x="62" y="9"/>
              </a:cxn>
              <a:cxn ang="0">
                <a:pos x="68" y="15"/>
              </a:cxn>
              <a:cxn ang="0">
                <a:pos x="68" y="30"/>
              </a:cxn>
              <a:cxn ang="0">
                <a:pos x="68" y="52"/>
              </a:cxn>
              <a:cxn ang="0">
                <a:pos x="62" y="58"/>
              </a:cxn>
              <a:cxn ang="0">
                <a:pos x="7" y="58"/>
              </a:cxn>
              <a:cxn ang="0">
                <a:pos x="0" y="52"/>
              </a:cxn>
              <a:cxn ang="0">
                <a:pos x="0" y="34"/>
              </a:cxn>
              <a:cxn ang="0">
                <a:pos x="26" y="34"/>
              </a:cxn>
              <a:cxn ang="0">
                <a:pos x="26" y="40"/>
              </a:cxn>
              <a:cxn ang="0">
                <a:pos x="28" y="42"/>
              </a:cxn>
              <a:cxn ang="0">
                <a:pos x="41" y="42"/>
              </a:cxn>
              <a:cxn ang="0">
                <a:pos x="43" y="40"/>
              </a:cxn>
              <a:cxn ang="0">
                <a:pos x="43" y="34"/>
              </a:cxn>
              <a:cxn ang="0">
                <a:pos x="68" y="34"/>
              </a:cxn>
              <a:cxn ang="0">
                <a:pos x="68" y="52"/>
              </a:cxn>
              <a:cxn ang="0">
                <a:pos x="44" y="9"/>
              </a:cxn>
              <a:cxn ang="0">
                <a:pos x="44" y="5"/>
              </a:cxn>
              <a:cxn ang="0">
                <a:pos x="25" y="5"/>
              </a:cxn>
              <a:cxn ang="0">
                <a:pos x="25" y="9"/>
              </a:cxn>
              <a:cxn ang="0">
                <a:pos x="44" y="9"/>
              </a:cxn>
              <a:cxn ang="0">
                <a:pos x="39" y="39"/>
              </a:cxn>
              <a:cxn ang="0">
                <a:pos x="30" y="39"/>
              </a:cxn>
              <a:cxn ang="0">
                <a:pos x="30" y="34"/>
              </a:cxn>
              <a:cxn ang="0">
                <a:pos x="39" y="34"/>
              </a:cxn>
              <a:cxn ang="0">
                <a:pos x="39" y="39"/>
              </a:cxn>
            </a:cxnLst>
            <a:rect l="0" t="0" r="r" b="b"/>
            <a:pathLst>
              <a:path w="68" h="58">
                <a:moveTo>
                  <a:pt x="68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3" y="9"/>
                  <a:pt x="7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6" y="9"/>
                  <a:pt x="68" y="12"/>
                  <a:pt x="68" y="15"/>
                </a:cubicBezTo>
                <a:lnTo>
                  <a:pt x="68" y="30"/>
                </a:lnTo>
                <a:close/>
                <a:moveTo>
                  <a:pt x="68" y="52"/>
                </a:moveTo>
                <a:cubicBezTo>
                  <a:pt x="68" y="55"/>
                  <a:pt x="66" y="58"/>
                  <a:pt x="62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3" y="58"/>
                  <a:pt x="0" y="55"/>
                  <a:pt x="0" y="52"/>
                </a:cubicBezTo>
                <a:cubicBezTo>
                  <a:pt x="0" y="34"/>
                  <a:pt x="0" y="34"/>
                  <a:pt x="0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7" y="42"/>
                  <a:pt x="28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2"/>
                  <a:pt x="43" y="41"/>
                  <a:pt x="43" y="40"/>
                </a:cubicBezTo>
                <a:cubicBezTo>
                  <a:pt x="43" y="34"/>
                  <a:pt x="43" y="34"/>
                  <a:pt x="43" y="34"/>
                </a:cubicBezTo>
                <a:cubicBezTo>
                  <a:pt x="68" y="34"/>
                  <a:pt x="68" y="34"/>
                  <a:pt x="68" y="34"/>
                </a:cubicBezTo>
                <a:lnTo>
                  <a:pt x="68" y="52"/>
                </a:lnTo>
                <a:close/>
                <a:moveTo>
                  <a:pt x="44" y="9"/>
                </a:moveTo>
                <a:cubicBezTo>
                  <a:pt x="44" y="5"/>
                  <a:pt x="44" y="5"/>
                  <a:pt x="4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39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30" y="34"/>
                  <a:pt x="30" y="34"/>
                  <a:pt x="30" y="34"/>
                </a:cubicBezTo>
                <a:cubicBezTo>
                  <a:pt x="39" y="34"/>
                  <a:pt x="39" y="34"/>
                  <a:pt x="39" y="34"/>
                </a:cubicBezTo>
                <a:lnTo>
                  <a:pt x="39" y="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9" name="project explain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1200" y="1148751"/>
            <a:ext cx="10605241" cy="26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95302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25"/>
          <p:cNvSpPr>
            <a:spLocks noGrp="1"/>
          </p:cNvSpPr>
          <p:nvPr>
            <p:ph type="body" sz="half" idx="27"/>
          </p:nvPr>
        </p:nvSpPr>
        <p:spPr>
          <a:xfrm>
            <a:off x="0" y="3132909"/>
            <a:ext cx="3352800" cy="508000"/>
          </a:xfrm>
        </p:spPr>
        <p:txBody>
          <a:bodyPr/>
          <a:lstStyle/>
          <a:p>
            <a:r>
              <a:rPr lang="en-US" dirty="0" smtClean="0"/>
              <a:t>Consult Patient Sequence Diagram</a:t>
            </a:r>
          </a:p>
        </p:txBody>
      </p:sp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Diagrams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1" y="1297093"/>
            <a:ext cx="8256004" cy="490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836127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Diagrams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0365" y="1143164"/>
            <a:ext cx="979126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General Activity Diagram (Admin)</a:t>
            </a:r>
          </a:p>
        </p:txBody>
      </p:sp>
      <p:sp>
        <p:nvSpPr>
          <p:cNvPr id="8" name="Freeform 45"/>
          <p:cNvSpPr>
            <a:spLocks noEditPoints="1"/>
          </p:cNvSpPr>
          <p:nvPr/>
        </p:nvSpPr>
        <p:spPr bwMode="auto">
          <a:xfrm>
            <a:off x="834605" y="1143164"/>
            <a:ext cx="365760" cy="365760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1689976"/>
            <a:ext cx="5810000" cy="491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8423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17"/>
          </p:nvPr>
        </p:nvSpPr>
        <p:spPr>
          <a:xfrm>
            <a:off x="197478" y="4640356"/>
            <a:ext cx="2584072" cy="257040"/>
          </a:xfrm>
        </p:spPr>
        <p:txBody>
          <a:bodyPr/>
          <a:lstStyle/>
          <a:p>
            <a:r>
              <a:rPr lang="en-US" dirty="0" smtClean="0"/>
              <a:t>Add User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en-US" dirty="0" smtClean="0"/>
              <a:t>Delete Report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23"/>
          </p:nvPr>
        </p:nvSpPr>
        <p:spPr/>
        <p:txBody>
          <a:bodyPr/>
          <a:lstStyle/>
          <a:p>
            <a:r>
              <a:rPr lang="en-US" dirty="0" smtClean="0"/>
              <a:t>Update Result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half" idx="26"/>
          </p:nvPr>
        </p:nvSpPr>
        <p:spPr/>
        <p:txBody>
          <a:bodyPr/>
          <a:lstStyle/>
          <a:p>
            <a:r>
              <a:rPr lang="en-US" dirty="0" smtClean="0"/>
              <a:t>Consult Patient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Diagrams</a:t>
            </a:r>
            <a:endParaRPr lang="en-US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3" y="1213738"/>
            <a:ext cx="3209577" cy="316667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292" y="1213738"/>
            <a:ext cx="2895133" cy="316667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1425" y="1213738"/>
            <a:ext cx="3004134" cy="313640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4101" y="1213738"/>
            <a:ext cx="2730002" cy="316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68209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Realization</a:t>
            </a:r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712893" y="1261534"/>
            <a:ext cx="2621280" cy="2616369"/>
            <a:chOff x="534670" y="946150"/>
            <a:chExt cx="1965960" cy="1962277"/>
          </a:xfrm>
        </p:grpSpPr>
        <p:sp>
          <p:nvSpPr>
            <p:cNvPr id="24" name="Rectangle 23"/>
            <p:cNvSpPr/>
            <p:nvPr/>
          </p:nvSpPr>
          <p:spPr>
            <a:xfrm>
              <a:off x="534670" y="1006475"/>
              <a:ext cx="1965960" cy="190195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34670" y="946150"/>
              <a:ext cx="1965960" cy="190195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857827" y="1261534"/>
            <a:ext cx="2621280" cy="2616369"/>
            <a:chOff x="6643370" y="946150"/>
            <a:chExt cx="1965960" cy="1962277"/>
          </a:xfrm>
        </p:grpSpPr>
        <p:sp>
          <p:nvSpPr>
            <p:cNvPr id="25" name="Rectangle 24"/>
            <p:cNvSpPr/>
            <p:nvPr/>
          </p:nvSpPr>
          <p:spPr>
            <a:xfrm>
              <a:off x="6643370" y="1006475"/>
              <a:ext cx="1965960" cy="190195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643370" y="946150"/>
              <a:ext cx="1965960" cy="19019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12893" y="3953934"/>
            <a:ext cx="2621280" cy="2616369"/>
            <a:chOff x="534670" y="2965450"/>
            <a:chExt cx="1965960" cy="1962277"/>
          </a:xfrm>
        </p:grpSpPr>
        <p:sp>
          <p:nvSpPr>
            <p:cNvPr id="26" name="Rectangle 25"/>
            <p:cNvSpPr/>
            <p:nvPr/>
          </p:nvSpPr>
          <p:spPr>
            <a:xfrm>
              <a:off x="534670" y="3025775"/>
              <a:ext cx="1965960" cy="1901952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4670" y="2965450"/>
              <a:ext cx="1965960" cy="19019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8857827" y="3953934"/>
            <a:ext cx="2621280" cy="2616369"/>
            <a:chOff x="6643370" y="2965450"/>
            <a:chExt cx="1965960" cy="1962277"/>
          </a:xfrm>
        </p:grpSpPr>
        <p:sp>
          <p:nvSpPr>
            <p:cNvPr id="27" name="Rectangle 26"/>
            <p:cNvSpPr/>
            <p:nvPr/>
          </p:nvSpPr>
          <p:spPr>
            <a:xfrm>
              <a:off x="6643370" y="3025775"/>
              <a:ext cx="1965960" cy="190195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643370" y="2965450"/>
              <a:ext cx="1965960" cy="190195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7" name="Freeform 158"/>
          <p:cNvSpPr>
            <a:spLocks noEditPoints="1"/>
          </p:cNvSpPr>
          <p:nvPr/>
        </p:nvSpPr>
        <p:spPr bwMode="auto">
          <a:xfrm>
            <a:off x="1495071" y="4609691"/>
            <a:ext cx="1056925" cy="905933"/>
          </a:xfrm>
          <a:custGeom>
            <a:avLst/>
            <a:gdLst/>
            <a:ahLst/>
            <a:cxnLst>
              <a:cxn ang="0">
                <a:pos x="68" y="30"/>
              </a:cxn>
              <a:cxn ang="0">
                <a:pos x="0" y="30"/>
              </a:cxn>
              <a:cxn ang="0">
                <a:pos x="0" y="15"/>
              </a:cxn>
              <a:cxn ang="0">
                <a:pos x="7" y="9"/>
              </a:cxn>
              <a:cxn ang="0">
                <a:pos x="20" y="9"/>
              </a:cxn>
              <a:cxn ang="0">
                <a:pos x="20" y="3"/>
              </a:cxn>
              <a:cxn ang="0">
                <a:pos x="24" y="0"/>
              </a:cxn>
              <a:cxn ang="0">
                <a:pos x="45" y="0"/>
              </a:cxn>
              <a:cxn ang="0">
                <a:pos x="49" y="3"/>
              </a:cxn>
              <a:cxn ang="0">
                <a:pos x="49" y="9"/>
              </a:cxn>
              <a:cxn ang="0">
                <a:pos x="62" y="9"/>
              </a:cxn>
              <a:cxn ang="0">
                <a:pos x="68" y="15"/>
              </a:cxn>
              <a:cxn ang="0">
                <a:pos x="68" y="30"/>
              </a:cxn>
              <a:cxn ang="0">
                <a:pos x="68" y="52"/>
              </a:cxn>
              <a:cxn ang="0">
                <a:pos x="62" y="58"/>
              </a:cxn>
              <a:cxn ang="0">
                <a:pos x="7" y="58"/>
              </a:cxn>
              <a:cxn ang="0">
                <a:pos x="0" y="52"/>
              </a:cxn>
              <a:cxn ang="0">
                <a:pos x="0" y="34"/>
              </a:cxn>
              <a:cxn ang="0">
                <a:pos x="26" y="34"/>
              </a:cxn>
              <a:cxn ang="0">
                <a:pos x="26" y="40"/>
              </a:cxn>
              <a:cxn ang="0">
                <a:pos x="28" y="42"/>
              </a:cxn>
              <a:cxn ang="0">
                <a:pos x="41" y="42"/>
              </a:cxn>
              <a:cxn ang="0">
                <a:pos x="43" y="40"/>
              </a:cxn>
              <a:cxn ang="0">
                <a:pos x="43" y="34"/>
              </a:cxn>
              <a:cxn ang="0">
                <a:pos x="68" y="34"/>
              </a:cxn>
              <a:cxn ang="0">
                <a:pos x="68" y="52"/>
              </a:cxn>
              <a:cxn ang="0">
                <a:pos x="44" y="9"/>
              </a:cxn>
              <a:cxn ang="0">
                <a:pos x="44" y="5"/>
              </a:cxn>
              <a:cxn ang="0">
                <a:pos x="25" y="5"/>
              </a:cxn>
              <a:cxn ang="0">
                <a:pos x="25" y="9"/>
              </a:cxn>
              <a:cxn ang="0">
                <a:pos x="44" y="9"/>
              </a:cxn>
              <a:cxn ang="0">
                <a:pos x="39" y="39"/>
              </a:cxn>
              <a:cxn ang="0">
                <a:pos x="30" y="39"/>
              </a:cxn>
              <a:cxn ang="0">
                <a:pos x="30" y="34"/>
              </a:cxn>
              <a:cxn ang="0">
                <a:pos x="39" y="34"/>
              </a:cxn>
              <a:cxn ang="0">
                <a:pos x="39" y="39"/>
              </a:cxn>
            </a:cxnLst>
            <a:rect l="0" t="0" r="r" b="b"/>
            <a:pathLst>
              <a:path w="68" h="58">
                <a:moveTo>
                  <a:pt x="68" y="30"/>
                </a:moveTo>
                <a:cubicBezTo>
                  <a:pt x="0" y="30"/>
                  <a:pt x="0" y="30"/>
                  <a:pt x="0" y="3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3" y="9"/>
                  <a:pt x="7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6" y="9"/>
                  <a:pt x="68" y="12"/>
                  <a:pt x="68" y="15"/>
                </a:cubicBezTo>
                <a:lnTo>
                  <a:pt x="68" y="30"/>
                </a:lnTo>
                <a:close/>
                <a:moveTo>
                  <a:pt x="68" y="52"/>
                </a:moveTo>
                <a:cubicBezTo>
                  <a:pt x="68" y="55"/>
                  <a:pt x="66" y="58"/>
                  <a:pt x="62" y="58"/>
                </a:cubicBezTo>
                <a:cubicBezTo>
                  <a:pt x="7" y="58"/>
                  <a:pt x="7" y="58"/>
                  <a:pt x="7" y="58"/>
                </a:cubicBezTo>
                <a:cubicBezTo>
                  <a:pt x="3" y="58"/>
                  <a:pt x="0" y="55"/>
                  <a:pt x="0" y="52"/>
                </a:cubicBezTo>
                <a:cubicBezTo>
                  <a:pt x="0" y="34"/>
                  <a:pt x="0" y="34"/>
                  <a:pt x="0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41"/>
                  <a:pt x="27" y="42"/>
                  <a:pt x="28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2" y="42"/>
                  <a:pt x="43" y="41"/>
                  <a:pt x="43" y="40"/>
                </a:cubicBezTo>
                <a:cubicBezTo>
                  <a:pt x="43" y="34"/>
                  <a:pt x="43" y="34"/>
                  <a:pt x="43" y="34"/>
                </a:cubicBezTo>
                <a:cubicBezTo>
                  <a:pt x="68" y="34"/>
                  <a:pt x="68" y="34"/>
                  <a:pt x="68" y="34"/>
                </a:cubicBezTo>
                <a:lnTo>
                  <a:pt x="68" y="52"/>
                </a:lnTo>
                <a:close/>
                <a:moveTo>
                  <a:pt x="44" y="9"/>
                </a:moveTo>
                <a:cubicBezTo>
                  <a:pt x="44" y="5"/>
                  <a:pt x="44" y="5"/>
                  <a:pt x="44" y="5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39" y="39"/>
                </a:moveTo>
                <a:cubicBezTo>
                  <a:pt x="30" y="39"/>
                  <a:pt x="30" y="39"/>
                  <a:pt x="30" y="39"/>
                </a:cubicBezTo>
                <a:cubicBezTo>
                  <a:pt x="30" y="34"/>
                  <a:pt x="30" y="34"/>
                  <a:pt x="30" y="34"/>
                </a:cubicBezTo>
                <a:cubicBezTo>
                  <a:pt x="39" y="34"/>
                  <a:pt x="39" y="34"/>
                  <a:pt x="39" y="34"/>
                </a:cubicBezTo>
                <a:lnTo>
                  <a:pt x="39" y="3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8" name="Freeform 91"/>
          <p:cNvSpPr>
            <a:spLocks noEditPoints="1"/>
          </p:cNvSpPr>
          <p:nvPr/>
        </p:nvSpPr>
        <p:spPr bwMode="auto">
          <a:xfrm>
            <a:off x="9673167" y="4567357"/>
            <a:ext cx="990600" cy="990600"/>
          </a:xfrm>
          <a:custGeom>
            <a:avLst/>
            <a:gdLst/>
            <a:ahLst/>
            <a:cxnLst>
              <a:cxn ang="0">
                <a:pos x="0" y="31"/>
              </a:cxn>
              <a:cxn ang="0">
                <a:pos x="41" y="22"/>
              </a:cxn>
              <a:cxn ang="0">
                <a:pos x="45" y="20"/>
              </a:cxn>
              <a:cxn ang="0">
                <a:pos x="49" y="19"/>
              </a:cxn>
              <a:cxn ang="0">
                <a:pos x="48" y="17"/>
              </a:cxn>
              <a:cxn ang="0">
                <a:pos x="45" y="15"/>
              </a:cxn>
              <a:cxn ang="0">
                <a:pos x="43" y="15"/>
              </a:cxn>
              <a:cxn ang="0">
                <a:pos x="42" y="14"/>
              </a:cxn>
              <a:cxn ang="0">
                <a:pos x="38" y="12"/>
              </a:cxn>
              <a:cxn ang="0">
                <a:pos x="38" y="16"/>
              </a:cxn>
              <a:cxn ang="0">
                <a:pos x="37" y="19"/>
              </a:cxn>
              <a:cxn ang="0">
                <a:pos x="33" y="17"/>
              </a:cxn>
              <a:cxn ang="0">
                <a:pos x="29" y="15"/>
              </a:cxn>
              <a:cxn ang="0">
                <a:pos x="30" y="11"/>
              </a:cxn>
              <a:cxn ang="0">
                <a:pos x="35" y="10"/>
              </a:cxn>
              <a:cxn ang="0">
                <a:pos x="34" y="8"/>
              </a:cxn>
              <a:cxn ang="0">
                <a:pos x="31" y="9"/>
              </a:cxn>
              <a:cxn ang="0">
                <a:pos x="27" y="6"/>
              </a:cxn>
              <a:cxn ang="0">
                <a:pos x="28" y="9"/>
              </a:cxn>
              <a:cxn ang="0">
                <a:pos x="26" y="9"/>
              </a:cxn>
              <a:cxn ang="0">
                <a:pos x="23" y="7"/>
              </a:cxn>
              <a:cxn ang="0">
                <a:pos x="21" y="8"/>
              </a:cxn>
              <a:cxn ang="0">
                <a:pos x="23" y="9"/>
              </a:cxn>
              <a:cxn ang="0">
                <a:pos x="22" y="10"/>
              </a:cxn>
              <a:cxn ang="0">
                <a:pos x="10" y="18"/>
              </a:cxn>
              <a:cxn ang="0">
                <a:pos x="11" y="19"/>
              </a:cxn>
              <a:cxn ang="0">
                <a:pos x="13" y="22"/>
              </a:cxn>
              <a:cxn ang="0">
                <a:pos x="12" y="26"/>
              </a:cxn>
              <a:cxn ang="0">
                <a:pos x="15" y="30"/>
              </a:cxn>
              <a:cxn ang="0">
                <a:pos x="18" y="35"/>
              </a:cxn>
              <a:cxn ang="0">
                <a:pos x="19" y="37"/>
              </a:cxn>
              <a:cxn ang="0">
                <a:pos x="17" y="32"/>
              </a:cxn>
              <a:cxn ang="0">
                <a:pos x="21" y="37"/>
              </a:cxn>
              <a:cxn ang="0">
                <a:pos x="25" y="41"/>
              </a:cxn>
              <a:cxn ang="0">
                <a:pos x="30" y="44"/>
              </a:cxn>
              <a:cxn ang="0">
                <a:pos x="35" y="47"/>
              </a:cxn>
              <a:cxn ang="0">
                <a:pos x="36" y="47"/>
              </a:cxn>
              <a:cxn ang="0">
                <a:pos x="34" y="43"/>
              </a:cxn>
              <a:cxn ang="0">
                <a:pos x="32" y="42"/>
              </a:cxn>
              <a:cxn ang="0">
                <a:pos x="32" y="39"/>
              </a:cxn>
              <a:cxn ang="0">
                <a:pos x="28" y="41"/>
              </a:cxn>
              <a:cxn ang="0">
                <a:pos x="27" y="34"/>
              </a:cxn>
              <a:cxn ang="0">
                <a:pos x="30" y="34"/>
              </a:cxn>
              <a:cxn ang="0">
                <a:pos x="32" y="33"/>
              </a:cxn>
              <a:cxn ang="0">
                <a:pos x="35" y="34"/>
              </a:cxn>
              <a:cxn ang="0">
                <a:pos x="36" y="33"/>
              </a:cxn>
              <a:cxn ang="0">
                <a:pos x="38" y="29"/>
              </a:cxn>
              <a:cxn ang="0">
                <a:pos x="38" y="28"/>
              </a:cxn>
              <a:cxn ang="0">
                <a:pos x="41" y="26"/>
              </a:cxn>
              <a:cxn ang="0">
                <a:pos x="43" y="23"/>
              </a:cxn>
              <a:cxn ang="0">
                <a:pos x="44" y="22"/>
              </a:cxn>
              <a:cxn ang="0">
                <a:pos x="41" y="22"/>
              </a:cxn>
              <a:cxn ang="0">
                <a:pos x="48" y="48"/>
              </a:cxn>
              <a:cxn ang="0">
                <a:pos x="44" y="47"/>
              </a:cxn>
              <a:cxn ang="0">
                <a:pos x="41" y="47"/>
              </a:cxn>
              <a:cxn ang="0">
                <a:pos x="38" y="46"/>
              </a:cxn>
              <a:cxn ang="0">
                <a:pos x="37" y="50"/>
              </a:cxn>
              <a:cxn ang="0">
                <a:pos x="36" y="54"/>
              </a:cxn>
              <a:cxn ang="0">
                <a:pos x="50" y="49"/>
              </a:cxn>
            </a:cxnLst>
            <a:rect l="0" t="0" r="r" b="b"/>
            <a:pathLst>
              <a:path w="62" h="62">
                <a:moveTo>
                  <a:pt x="62" y="31"/>
                </a:moveTo>
                <a:cubicBezTo>
                  <a:pt x="62" y="48"/>
                  <a:pt x="48" y="62"/>
                  <a:pt x="31" y="62"/>
                </a:cubicBezTo>
                <a:cubicBezTo>
                  <a:pt x="14" y="62"/>
                  <a:pt x="0" y="48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48" y="0"/>
                  <a:pt x="62" y="14"/>
                  <a:pt x="62" y="31"/>
                </a:cubicBezTo>
                <a:close/>
                <a:moveTo>
                  <a:pt x="41" y="22"/>
                </a:moveTo>
                <a:cubicBezTo>
                  <a:pt x="42" y="22"/>
                  <a:pt x="42" y="21"/>
                  <a:pt x="42" y="21"/>
                </a:cubicBezTo>
                <a:cubicBezTo>
                  <a:pt x="42" y="21"/>
                  <a:pt x="42" y="21"/>
                  <a:pt x="43" y="21"/>
                </a:cubicBezTo>
                <a:cubicBezTo>
                  <a:pt x="43" y="20"/>
                  <a:pt x="44" y="20"/>
                  <a:pt x="45" y="20"/>
                </a:cubicBezTo>
                <a:cubicBezTo>
                  <a:pt x="46" y="20"/>
                  <a:pt x="46" y="20"/>
                  <a:pt x="47" y="21"/>
                </a:cubicBezTo>
                <a:cubicBezTo>
                  <a:pt x="47" y="20"/>
                  <a:pt x="48" y="20"/>
                  <a:pt x="48" y="20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8"/>
                  <a:pt x="49" y="18"/>
                </a:cubicBezTo>
                <a:cubicBezTo>
                  <a:pt x="49" y="18"/>
                  <a:pt x="48" y="18"/>
                  <a:pt x="48" y="17"/>
                </a:cubicBezTo>
                <a:cubicBezTo>
                  <a:pt x="48" y="17"/>
                  <a:pt x="48" y="17"/>
                  <a:pt x="48" y="17"/>
                </a:cubicBezTo>
                <a:cubicBezTo>
                  <a:pt x="48" y="17"/>
                  <a:pt x="47" y="17"/>
                  <a:pt x="47" y="17"/>
                </a:cubicBezTo>
                <a:cubicBezTo>
                  <a:pt x="46" y="17"/>
                  <a:pt x="46" y="16"/>
                  <a:pt x="46" y="16"/>
                </a:cubicBezTo>
                <a:cubicBezTo>
                  <a:pt x="46" y="15"/>
                  <a:pt x="45" y="15"/>
                  <a:pt x="45" y="15"/>
                </a:cubicBezTo>
                <a:cubicBezTo>
                  <a:pt x="45" y="15"/>
                  <a:pt x="45" y="14"/>
                  <a:pt x="45" y="14"/>
                </a:cubicBezTo>
                <a:cubicBezTo>
                  <a:pt x="44" y="14"/>
                  <a:pt x="44" y="15"/>
                  <a:pt x="44" y="15"/>
                </a:cubicBez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2" y="15"/>
                </a:cubicBezTo>
                <a:cubicBezTo>
                  <a:pt x="43" y="15"/>
                  <a:pt x="42" y="15"/>
                  <a:pt x="42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2" y="13"/>
                  <a:pt x="41" y="13"/>
                  <a:pt x="40" y="13"/>
                </a:cubicBezTo>
                <a:cubicBezTo>
                  <a:pt x="40" y="12"/>
                  <a:pt x="38" y="12"/>
                  <a:pt x="38" y="12"/>
                </a:cubicBezTo>
                <a:cubicBezTo>
                  <a:pt x="37" y="13"/>
                  <a:pt x="38" y="13"/>
                  <a:pt x="38" y="14"/>
                </a:cubicBezTo>
                <a:cubicBezTo>
                  <a:pt x="38" y="14"/>
                  <a:pt x="37" y="14"/>
                  <a:pt x="37" y="15"/>
                </a:cubicBezTo>
                <a:cubicBezTo>
                  <a:pt x="37" y="15"/>
                  <a:pt x="38" y="15"/>
                  <a:pt x="38" y="16"/>
                </a:cubicBezTo>
                <a:cubicBezTo>
                  <a:pt x="38" y="17"/>
                  <a:pt x="37" y="17"/>
                  <a:pt x="37" y="17"/>
                </a:cubicBezTo>
                <a:cubicBezTo>
                  <a:pt x="37" y="18"/>
                  <a:pt x="37" y="18"/>
                  <a:pt x="37" y="19"/>
                </a:cubicBezTo>
                <a:cubicBezTo>
                  <a:pt x="38" y="19"/>
                  <a:pt x="37" y="19"/>
                  <a:pt x="37" y="19"/>
                </a:cubicBezTo>
                <a:cubicBezTo>
                  <a:pt x="36" y="20"/>
                  <a:pt x="35" y="19"/>
                  <a:pt x="35" y="18"/>
                </a:cubicBezTo>
                <a:cubicBezTo>
                  <a:pt x="35" y="18"/>
                  <a:pt x="35" y="17"/>
                  <a:pt x="34" y="17"/>
                </a:cubicBezTo>
                <a:cubicBezTo>
                  <a:pt x="34" y="17"/>
                  <a:pt x="33" y="17"/>
                  <a:pt x="33" y="17"/>
                </a:cubicBezTo>
                <a:cubicBezTo>
                  <a:pt x="33" y="16"/>
                  <a:pt x="32" y="16"/>
                  <a:pt x="32" y="16"/>
                </a:cubicBezTo>
                <a:cubicBezTo>
                  <a:pt x="31" y="16"/>
                  <a:pt x="30" y="16"/>
                  <a:pt x="29" y="16"/>
                </a:cubicBezTo>
                <a:cubicBezTo>
                  <a:pt x="30" y="16"/>
                  <a:pt x="29" y="15"/>
                  <a:pt x="29" y="15"/>
                </a:cubicBezTo>
                <a:cubicBezTo>
                  <a:pt x="29" y="14"/>
                  <a:pt x="29" y="14"/>
                  <a:pt x="29" y="14"/>
                </a:cubicBezTo>
                <a:cubicBezTo>
                  <a:pt x="29" y="13"/>
                  <a:pt x="29" y="13"/>
                  <a:pt x="29" y="13"/>
                </a:cubicBezTo>
                <a:cubicBezTo>
                  <a:pt x="29" y="12"/>
                  <a:pt x="30" y="11"/>
                  <a:pt x="30" y="11"/>
                </a:cubicBezTo>
                <a:cubicBezTo>
                  <a:pt x="31" y="12"/>
                  <a:pt x="31" y="12"/>
                  <a:pt x="32" y="11"/>
                </a:cubicBezTo>
                <a:cubicBezTo>
                  <a:pt x="32" y="11"/>
                  <a:pt x="32" y="10"/>
                  <a:pt x="33" y="10"/>
                </a:cubicBezTo>
                <a:cubicBezTo>
                  <a:pt x="33" y="9"/>
                  <a:pt x="34" y="10"/>
                  <a:pt x="35" y="10"/>
                </a:cubicBezTo>
                <a:cubicBezTo>
                  <a:pt x="35" y="10"/>
                  <a:pt x="35" y="9"/>
                  <a:pt x="35" y="9"/>
                </a:cubicBezTo>
                <a:cubicBezTo>
                  <a:pt x="35" y="9"/>
                  <a:pt x="35" y="8"/>
                  <a:pt x="35" y="8"/>
                </a:cubicBezTo>
                <a:cubicBezTo>
                  <a:pt x="34" y="7"/>
                  <a:pt x="33" y="8"/>
                  <a:pt x="34" y="8"/>
                </a:cubicBezTo>
                <a:cubicBezTo>
                  <a:pt x="34" y="8"/>
                  <a:pt x="33" y="10"/>
                  <a:pt x="32" y="9"/>
                </a:cubicBezTo>
                <a:cubicBezTo>
                  <a:pt x="32" y="9"/>
                  <a:pt x="32" y="8"/>
                  <a:pt x="31" y="8"/>
                </a:cubicBezTo>
                <a:cubicBezTo>
                  <a:pt x="31" y="8"/>
                  <a:pt x="31" y="8"/>
                  <a:pt x="31" y="9"/>
                </a:cubicBezTo>
                <a:cubicBezTo>
                  <a:pt x="31" y="8"/>
                  <a:pt x="30" y="8"/>
                  <a:pt x="29" y="8"/>
                </a:cubicBezTo>
                <a:cubicBezTo>
                  <a:pt x="30" y="7"/>
                  <a:pt x="29" y="7"/>
                  <a:pt x="29" y="7"/>
                </a:cubicBezTo>
                <a:cubicBezTo>
                  <a:pt x="29" y="6"/>
                  <a:pt x="28" y="6"/>
                  <a:pt x="27" y="6"/>
                </a:cubicBezTo>
                <a:cubicBezTo>
                  <a:pt x="27" y="7"/>
                  <a:pt x="28" y="8"/>
                  <a:pt x="29" y="8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28" y="9"/>
                  <a:pt x="28" y="9"/>
                </a:cubicBezTo>
                <a:cubicBezTo>
                  <a:pt x="28" y="9"/>
                  <a:pt x="28" y="10"/>
                  <a:pt x="28" y="10"/>
                </a:cubicBezTo>
                <a:cubicBezTo>
                  <a:pt x="27" y="10"/>
                  <a:pt x="27" y="9"/>
                  <a:pt x="27" y="9"/>
                </a:cubicBezTo>
                <a:cubicBezTo>
                  <a:pt x="28" y="9"/>
                  <a:pt x="26" y="9"/>
                  <a:pt x="26" y="9"/>
                </a:cubicBezTo>
                <a:cubicBezTo>
                  <a:pt x="25" y="9"/>
                  <a:pt x="24" y="9"/>
                  <a:pt x="24" y="9"/>
                </a:cubicBezTo>
                <a:cubicBezTo>
                  <a:pt x="24" y="8"/>
                  <a:pt x="24" y="7"/>
                  <a:pt x="24" y="8"/>
                </a:cubicBezTo>
                <a:cubicBezTo>
                  <a:pt x="24" y="7"/>
                  <a:pt x="23" y="7"/>
                  <a:pt x="23" y="7"/>
                </a:cubicBezTo>
                <a:cubicBezTo>
                  <a:pt x="22" y="7"/>
                  <a:pt x="21" y="8"/>
                  <a:pt x="19" y="9"/>
                </a:cubicBezTo>
                <a:cubicBezTo>
                  <a:pt x="19" y="9"/>
                  <a:pt x="20" y="9"/>
                  <a:pt x="20" y="9"/>
                </a:cubicBezTo>
                <a:cubicBezTo>
                  <a:pt x="20" y="8"/>
                  <a:pt x="20" y="8"/>
                  <a:pt x="21" y="8"/>
                </a:cubicBezTo>
                <a:cubicBezTo>
                  <a:pt x="21" y="8"/>
                  <a:pt x="22" y="7"/>
                  <a:pt x="22" y="8"/>
                </a:cubicBezTo>
                <a:cubicBezTo>
                  <a:pt x="22" y="8"/>
                  <a:pt x="23" y="8"/>
                  <a:pt x="23" y="8"/>
                </a:cubicBezTo>
                <a:cubicBezTo>
                  <a:pt x="23" y="8"/>
                  <a:pt x="23" y="8"/>
                  <a:pt x="23" y="9"/>
                </a:cubicBezTo>
                <a:cubicBezTo>
                  <a:pt x="23" y="8"/>
                  <a:pt x="23" y="9"/>
                  <a:pt x="22" y="9"/>
                </a:cubicBezTo>
                <a:cubicBezTo>
                  <a:pt x="22" y="9"/>
                  <a:pt x="21" y="9"/>
                  <a:pt x="21" y="9"/>
                </a:cubicBezTo>
                <a:cubicBezTo>
                  <a:pt x="21" y="9"/>
                  <a:pt x="22" y="10"/>
                  <a:pt x="22" y="10"/>
                </a:cubicBez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19" y="9"/>
                  <a:pt x="19" y="9"/>
                </a:cubicBezTo>
                <a:cubicBezTo>
                  <a:pt x="15" y="11"/>
                  <a:pt x="12" y="14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8"/>
                  <a:pt x="10" y="19"/>
                  <a:pt x="11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9"/>
                  <a:pt x="13" y="20"/>
                  <a:pt x="13" y="21"/>
                </a:cubicBezTo>
                <a:cubicBezTo>
                  <a:pt x="13" y="21"/>
                  <a:pt x="13" y="21"/>
                  <a:pt x="14" y="21"/>
                </a:cubicBezTo>
                <a:cubicBezTo>
                  <a:pt x="14" y="22"/>
                  <a:pt x="13" y="22"/>
                  <a:pt x="13" y="22"/>
                </a:cubicBezTo>
                <a:cubicBezTo>
                  <a:pt x="13" y="22"/>
                  <a:pt x="12" y="21"/>
                  <a:pt x="12" y="22"/>
                </a:cubicBezTo>
                <a:cubicBezTo>
                  <a:pt x="12" y="22"/>
                  <a:pt x="12" y="23"/>
                  <a:pt x="13" y="23"/>
                </a:cubicBezTo>
                <a:cubicBezTo>
                  <a:pt x="12" y="23"/>
                  <a:pt x="12" y="25"/>
                  <a:pt x="12" y="26"/>
                </a:cubicBezTo>
                <a:cubicBezTo>
                  <a:pt x="12" y="26"/>
                  <a:pt x="12" y="26"/>
                  <a:pt x="12" y="26"/>
                </a:cubicBezTo>
                <a:cubicBezTo>
                  <a:pt x="12" y="26"/>
                  <a:pt x="13" y="28"/>
                  <a:pt x="13" y="28"/>
                </a:cubicBezTo>
                <a:cubicBezTo>
                  <a:pt x="13" y="28"/>
                  <a:pt x="14" y="30"/>
                  <a:pt x="15" y="30"/>
                </a:cubicBezTo>
                <a:cubicBezTo>
                  <a:pt x="15" y="30"/>
                  <a:pt x="16" y="31"/>
                  <a:pt x="16" y="31"/>
                </a:cubicBezTo>
                <a:cubicBezTo>
                  <a:pt x="17" y="32"/>
                  <a:pt x="17" y="33"/>
                  <a:pt x="17" y="33"/>
                </a:cubicBezTo>
                <a:cubicBezTo>
                  <a:pt x="17" y="34"/>
                  <a:pt x="18" y="34"/>
                  <a:pt x="18" y="35"/>
                </a:cubicBezTo>
                <a:cubicBezTo>
                  <a:pt x="18" y="35"/>
                  <a:pt x="18" y="35"/>
                  <a:pt x="18" y="35"/>
                </a:cubicBezTo>
                <a:cubicBezTo>
                  <a:pt x="18" y="35"/>
                  <a:pt x="19" y="35"/>
                  <a:pt x="19" y="36"/>
                </a:cubicBezTo>
                <a:cubicBezTo>
                  <a:pt x="19" y="36"/>
                  <a:pt x="19" y="37"/>
                  <a:pt x="19" y="37"/>
                </a:cubicBezTo>
                <a:cubicBezTo>
                  <a:pt x="20" y="36"/>
                  <a:pt x="19" y="35"/>
                  <a:pt x="18" y="34"/>
                </a:cubicBezTo>
                <a:cubicBezTo>
                  <a:pt x="18" y="34"/>
                  <a:pt x="18" y="34"/>
                  <a:pt x="18" y="33"/>
                </a:cubicBezTo>
                <a:cubicBezTo>
                  <a:pt x="18" y="33"/>
                  <a:pt x="18" y="32"/>
                  <a:pt x="17" y="32"/>
                </a:cubicBezTo>
                <a:cubicBezTo>
                  <a:pt x="18" y="32"/>
                  <a:pt x="18" y="32"/>
                  <a:pt x="18" y="33"/>
                </a:cubicBezTo>
                <a:cubicBezTo>
                  <a:pt x="18" y="33"/>
                  <a:pt x="20" y="35"/>
                  <a:pt x="20" y="35"/>
                </a:cubicBezTo>
                <a:cubicBezTo>
                  <a:pt x="20" y="35"/>
                  <a:pt x="21" y="37"/>
                  <a:pt x="21" y="37"/>
                </a:cubicBezTo>
                <a:cubicBezTo>
                  <a:pt x="21" y="37"/>
                  <a:pt x="22" y="37"/>
                  <a:pt x="22" y="38"/>
                </a:cubicBezTo>
                <a:cubicBezTo>
                  <a:pt x="22" y="38"/>
                  <a:pt x="22" y="39"/>
                  <a:pt x="23" y="40"/>
                </a:cubicBezTo>
                <a:cubicBezTo>
                  <a:pt x="23" y="41"/>
                  <a:pt x="24" y="41"/>
                  <a:pt x="25" y="41"/>
                </a:cubicBezTo>
                <a:cubicBezTo>
                  <a:pt x="25" y="42"/>
                  <a:pt x="26" y="42"/>
                  <a:pt x="26" y="42"/>
                </a:cubicBezTo>
                <a:cubicBezTo>
                  <a:pt x="27" y="43"/>
                  <a:pt x="27" y="42"/>
                  <a:pt x="28" y="42"/>
                </a:cubicBezTo>
                <a:cubicBezTo>
                  <a:pt x="29" y="42"/>
                  <a:pt x="29" y="43"/>
                  <a:pt x="30" y="44"/>
                </a:cubicBezTo>
                <a:cubicBezTo>
                  <a:pt x="31" y="44"/>
                  <a:pt x="32" y="44"/>
                  <a:pt x="32" y="44"/>
                </a:cubicBezTo>
                <a:cubicBezTo>
                  <a:pt x="32" y="44"/>
                  <a:pt x="33" y="46"/>
                  <a:pt x="33" y="46"/>
                </a:cubicBezTo>
                <a:cubicBezTo>
                  <a:pt x="34" y="46"/>
                  <a:pt x="34" y="47"/>
                  <a:pt x="35" y="47"/>
                </a:cubicBezTo>
                <a:cubicBezTo>
                  <a:pt x="35" y="47"/>
                  <a:pt x="35" y="47"/>
                  <a:pt x="35" y="47"/>
                </a:cubicBezTo>
                <a:cubicBezTo>
                  <a:pt x="35" y="47"/>
                  <a:pt x="36" y="48"/>
                  <a:pt x="36" y="48"/>
                </a:cubicBezTo>
                <a:cubicBezTo>
                  <a:pt x="36" y="48"/>
                  <a:pt x="36" y="47"/>
                  <a:pt x="36" y="47"/>
                </a:cubicBezTo>
                <a:cubicBezTo>
                  <a:pt x="36" y="47"/>
                  <a:pt x="35" y="47"/>
                  <a:pt x="34" y="46"/>
                </a:cubicBezTo>
                <a:cubicBezTo>
                  <a:pt x="34" y="46"/>
                  <a:pt x="34" y="45"/>
                  <a:pt x="34" y="45"/>
                </a:cubicBezTo>
                <a:cubicBezTo>
                  <a:pt x="35" y="45"/>
                  <a:pt x="35" y="44"/>
                  <a:pt x="34" y="43"/>
                </a:cubicBezTo>
                <a:cubicBezTo>
                  <a:pt x="34" y="43"/>
                  <a:pt x="34" y="43"/>
                  <a:pt x="34" y="42"/>
                </a:cubicBezTo>
                <a:cubicBezTo>
                  <a:pt x="33" y="43"/>
                  <a:pt x="33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3"/>
                  <a:pt x="32" y="42"/>
                </a:cubicBezTo>
                <a:cubicBezTo>
                  <a:pt x="32" y="42"/>
                  <a:pt x="32" y="41"/>
                  <a:pt x="32" y="41"/>
                </a:cubicBezTo>
                <a:cubicBezTo>
                  <a:pt x="32" y="40"/>
                  <a:pt x="33" y="39"/>
                  <a:pt x="32" y="39"/>
                </a:cubicBezTo>
                <a:cubicBezTo>
                  <a:pt x="31" y="39"/>
                  <a:pt x="31" y="39"/>
                  <a:pt x="31" y="40"/>
                </a:cubicBezTo>
                <a:cubicBezTo>
                  <a:pt x="30" y="40"/>
                  <a:pt x="30" y="40"/>
                  <a:pt x="30" y="41"/>
                </a:cubicBezTo>
                <a:cubicBezTo>
                  <a:pt x="30" y="41"/>
                  <a:pt x="28" y="41"/>
                  <a:pt x="28" y="41"/>
                </a:cubicBezTo>
                <a:cubicBezTo>
                  <a:pt x="27" y="40"/>
                  <a:pt x="27" y="39"/>
                  <a:pt x="27" y="38"/>
                </a:cubicBezTo>
                <a:cubicBezTo>
                  <a:pt x="27" y="37"/>
                  <a:pt x="27" y="36"/>
                  <a:pt x="27" y="35"/>
                </a:cubicBezTo>
                <a:cubicBezTo>
                  <a:pt x="27" y="35"/>
                  <a:pt x="27" y="34"/>
                  <a:pt x="27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8" y="34"/>
                  <a:pt x="28" y="34"/>
                </a:cubicBezTo>
                <a:cubicBezTo>
                  <a:pt x="28" y="34"/>
                  <a:pt x="29" y="33"/>
                  <a:pt x="30" y="34"/>
                </a:cubicBezTo>
                <a:cubicBezTo>
                  <a:pt x="30" y="34"/>
                  <a:pt x="31" y="34"/>
                  <a:pt x="31" y="33"/>
                </a:cubicBezTo>
                <a:cubicBezTo>
                  <a:pt x="31" y="33"/>
                  <a:pt x="31" y="33"/>
                  <a:pt x="31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2" y="33"/>
                  <a:pt x="33" y="33"/>
                  <a:pt x="33" y="33"/>
                </a:cubicBezTo>
                <a:cubicBezTo>
                  <a:pt x="34" y="34"/>
                  <a:pt x="34" y="34"/>
                  <a:pt x="34" y="33"/>
                </a:cubicBezTo>
                <a:cubicBezTo>
                  <a:pt x="35" y="34"/>
                  <a:pt x="35" y="34"/>
                  <a:pt x="35" y="34"/>
                </a:cubicBezTo>
                <a:cubicBezTo>
                  <a:pt x="35" y="35"/>
                  <a:pt x="35" y="36"/>
                  <a:pt x="36" y="36"/>
                </a:cubicBezTo>
                <a:cubicBezTo>
                  <a:pt x="36" y="37"/>
                  <a:pt x="36" y="35"/>
                  <a:pt x="36" y="35"/>
                </a:cubicBezTo>
                <a:cubicBezTo>
                  <a:pt x="36" y="35"/>
                  <a:pt x="36" y="33"/>
                  <a:pt x="36" y="33"/>
                </a:cubicBezTo>
                <a:cubicBezTo>
                  <a:pt x="35" y="33"/>
                  <a:pt x="35" y="32"/>
                  <a:pt x="36" y="31"/>
                </a:cubicBezTo>
                <a:cubicBezTo>
                  <a:pt x="36" y="31"/>
                  <a:pt x="37" y="31"/>
                  <a:pt x="37" y="31"/>
                </a:cubicBezTo>
                <a:cubicBezTo>
                  <a:pt x="38" y="30"/>
                  <a:pt x="38" y="30"/>
                  <a:pt x="38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9"/>
                  <a:pt x="38" y="28"/>
                  <a:pt x="38" y="29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7"/>
                  <a:pt x="38" y="27"/>
                </a:cubicBezTo>
                <a:cubicBezTo>
                  <a:pt x="39" y="28"/>
                  <a:pt x="40" y="27"/>
                  <a:pt x="39" y="26"/>
                </a:cubicBezTo>
                <a:cubicBezTo>
                  <a:pt x="40" y="26"/>
                  <a:pt x="41" y="26"/>
                  <a:pt x="41" y="26"/>
                </a:cubicBezTo>
                <a:cubicBezTo>
                  <a:pt x="41" y="26"/>
                  <a:pt x="41" y="25"/>
                  <a:pt x="41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4"/>
                  <a:pt x="43" y="24"/>
                  <a:pt x="43" y="23"/>
                </a:cubicBezTo>
                <a:cubicBezTo>
                  <a:pt x="44" y="24"/>
                  <a:pt x="45" y="23"/>
                  <a:pt x="44" y="22"/>
                </a:cubicBezTo>
                <a:cubicBezTo>
                  <a:pt x="44" y="22"/>
                  <a:pt x="44" y="22"/>
                  <a:pt x="43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5" y="21"/>
                  <a:pt x="44" y="21"/>
                  <a:pt x="44" y="21"/>
                </a:cubicBezTo>
                <a:cubicBezTo>
                  <a:pt x="43" y="21"/>
                  <a:pt x="43" y="21"/>
                  <a:pt x="42" y="21"/>
                </a:cubicBezTo>
                <a:cubicBezTo>
                  <a:pt x="42" y="22"/>
                  <a:pt x="42" y="22"/>
                  <a:pt x="41" y="22"/>
                </a:cubicBezTo>
                <a:close/>
                <a:moveTo>
                  <a:pt x="50" y="49"/>
                </a:moveTo>
                <a:cubicBezTo>
                  <a:pt x="50" y="49"/>
                  <a:pt x="49" y="49"/>
                  <a:pt x="49" y="49"/>
                </a:cubicBezTo>
                <a:cubicBezTo>
                  <a:pt x="49" y="49"/>
                  <a:pt x="48" y="48"/>
                  <a:pt x="48" y="48"/>
                </a:cubicBezTo>
                <a:cubicBezTo>
                  <a:pt x="48" y="48"/>
                  <a:pt x="47" y="47"/>
                  <a:pt x="47" y="47"/>
                </a:cubicBezTo>
                <a:cubicBezTo>
                  <a:pt x="46" y="46"/>
                  <a:pt x="46" y="46"/>
                  <a:pt x="45" y="46"/>
                </a:cubicBezTo>
                <a:cubicBezTo>
                  <a:pt x="45" y="46"/>
                  <a:pt x="44" y="47"/>
                  <a:pt x="44" y="47"/>
                </a:cubicBezTo>
                <a:cubicBezTo>
                  <a:pt x="44" y="46"/>
                  <a:pt x="43" y="46"/>
                  <a:pt x="43" y="46"/>
                </a:cubicBezTo>
                <a:cubicBezTo>
                  <a:pt x="42" y="46"/>
                  <a:pt x="42" y="45"/>
                  <a:pt x="41" y="46"/>
                </a:cubicBezTo>
                <a:cubicBezTo>
                  <a:pt x="41" y="46"/>
                  <a:pt x="41" y="46"/>
                  <a:pt x="41" y="47"/>
                </a:cubicBezTo>
                <a:cubicBezTo>
                  <a:pt x="40" y="46"/>
                  <a:pt x="41" y="46"/>
                  <a:pt x="41" y="45"/>
                </a:cubicBezTo>
                <a:cubicBezTo>
                  <a:pt x="40" y="45"/>
                  <a:pt x="39" y="46"/>
                  <a:pt x="39" y="46"/>
                </a:cubicBezTo>
                <a:cubicBezTo>
                  <a:pt x="39" y="46"/>
                  <a:pt x="39" y="46"/>
                  <a:pt x="38" y="46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7" y="47"/>
                  <a:pt x="37" y="47"/>
                </a:cubicBezTo>
                <a:cubicBezTo>
                  <a:pt x="37" y="48"/>
                  <a:pt x="37" y="49"/>
                  <a:pt x="37" y="50"/>
                </a:cubicBezTo>
                <a:cubicBezTo>
                  <a:pt x="38" y="50"/>
                  <a:pt x="37" y="51"/>
                  <a:pt x="37" y="52"/>
                </a:cubicBezTo>
                <a:cubicBezTo>
                  <a:pt x="37" y="52"/>
                  <a:pt x="36" y="53"/>
                  <a:pt x="36" y="53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5"/>
                  <a:pt x="36" y="55"/>
                  <a:pt x="36" y="56"/>
                </a:cubicBezTo>
                <a:cubicBezTo>
                  <a:pt x="36" y="56"/>
                  <a:pt x="36" y="56"/>
                  <a:pt x="36" y="57"/>
                </a:cubicBezTo>
                <a:cubicBezTo>
                  <a:pt x="41" y="56"/>
                  <a:pt x="46" y="53"/>
                  <a:pt x="50" y="4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chemeClr val="accent5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119" y="1447391"/>
            <a:ext cx="1728683" cy="208178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9808293" y="1992297"/>
            <a:ext cx="928703" cy="928703"/>
          </a:xfrm>
          <a:prstGeom prst="rect">
            <a:avLst/>
          </a:prstGeom>
        </p:spPr>
      </p:pic>
      <p:pic>
        <p:nvPicPr>
          <p:cNvPr id="3" name="Video_20200721070344458_by_videosh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02462" y="1261533"/>
            <a:ext cx="5169606" cy="530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14021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Difficulties</a:t>
            </a:r>
          </a:p>
        </p:txBody>
      </p:sp>
      <p:sp>
        <p:nvSpPr>
          <p:cNvPr id="96" name="Oval 95"/>
          <p:cNvSpPr/>
          <p:nvPr/>
        </p:nvSpPr>
        <p:spPr>
          <a:xfrm>
            <a:off x="6975565" y="3323839"/>
            <a:ext cx="2438400" cy="2438400"/>
          </a:xfrm>
          <a:prstGeom prst="ellipse">
            <a:avLst/>
          </a:prstGeom>
          <a:solidFill>
            <a:schemeClr val="accent4"/>
          </a:solidFill>
          <a:ln w="123825"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2" name="Oval 91"/>
          <p:cNvSpPr/>
          <p:nvPr/>
        </p:nvSpPr>
        <p:spPr>
          <a:xfrm>
            <a:off x="4772892" y="2766524"/>
            <a:ext cx="2438400" cy="2438400"/>
          </a:xfrm>
          <a:prstGeom prst="ellipse">
            <a:avLst/>
          </a:prstGeom>
          <a:solidFill>
            <a:schemeClr val="accent3"/>
          </a:solidFill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7" name="TextBox 96"/>
          <p:cNvSpPr txBox="1"/>
          <p:nvPr/>
        </p:nvSpPr>
        <p:spPr>
          <a:xfrm>
            <a:off x="4925049" y="3688847"/>
            <a:ext cx="2150661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current situation in the country and the world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2484830" y="2026469"/>
            <a:ext cx="2438400" cy="2438400"/>
          </a:xfrm>
          <a:prstGeom prst="ellipse">
            <a:avLst/>
          </a:prstGeom>
          <a:ln w="1238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4" name="TextBox 83"/>
          <p:cNvSpPr txBox="1"/>
          <p:nvPr/>
        </p:nvSpPr>
        <p:spPr>
          <a:xfrm>
            <a:off x="7193883" y="4187869"/>
            <a:ext cx="2150661" cy="5539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Hardware and software problems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2596225" y="2859985"/>
            <a:ext cx="2150661" cy="830997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absence of a development Supervisor 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3199275" y="4211124"/>
            <a:ext cx="859173" cy="859173"/>
            <a:chOff x="1615942" y="1789872"/>
            <a:chExt cx="644380" cy="644380"/>
          </a:xfrm>
        </p:grpSpPr>
        <p:sp>
          <p:nvSpPr>
            <p:cNvPr id="114" name="Oval 113"/>
            <p:cNvSpPr/>
            <p:nvPr/>
          </p:nvSpPr>
          <p:spPr>
            <a:xfrm>
              <a:off x="1615942" y="1789872"/>
              <a:ext cx="644380" cy="6443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8" name="Freeform 157"/>
            <p:cNvSpPr>
              <a:spLocks noEditPoints="1"/>
            </p:cNvSpPr>
            <p:nvPr/>
          </p:nvSpPr>
          <p:spPr bwMode="auto">
            <a:xfrm>
              <a:off x="1779365" y="1936238"/>
              <a:ext cx="317535" cy="351649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5540801" y="2371987"/>
            <a:ext cx="859173" cy="859173"/>
            <a:chOff x="5131078" y="1789872"/>
            <a:chExt cx="644380" cy="644380"/>
          </a:xfrm>
        </p:grpSpPr>
        <p:sp>
          <p:nvSpPr>
            <p:cNvPr id="115" name="Oval 114"/>
            <p:cNvSpPr/>
            <p:nvPr/>
          </p:nvSpPr>
          <p:spPr>
            <a:xfrm>
              <a:off x="5131078" y="1789872"/>
              <a:ext cx="644380" cy="64438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20" name="Group 119"/>
            <p:cNvGrpSpPr/>
            <p:nvPr/>
          </p:nvGrpSpPr>
          <p:grpSpPr>
            <a:xfrm>
              <a:off x="5292637" y="1965175"/>
              <a:ext cx="321262" cy="293774"/>
              <a:chOff x="2046288" y="3759200"/>
              <a:chExt cx="296863" cy="271463"/>
            </a:xfrm>
            <a:solidFill>
              <a:schemeClr val="bg1"/>
            </a:solidFill>
          </p:grpSpPr>
          <p:sp>
            <p:nvSpPr>
              <p:cNvPr id="121" name="Rectangle 160"/>
              <p:cNvSpPr>
                <a:spLocks noChangeArrowheads="1"/>
              </p:cNvSpPr>
              <p:nvPr/>
            </p:nvSpPr>
            <p:spPr bwMode="auto">
              <a:xfrm>
                <a:off x="2065338" y="3973513"/>
                <a:ext cx="55563" cy="571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2" name="Rectangle 161"/>
              <p:cNvSpPr>
                <a:spLocks noChangeArrowheads="1"/>
              </p:cNvSpPr>
              <p:nvPr/>
            </p:nvSpPr>
            <p:spPr bwMode="auto">
              <a:xfrm>
                <a:off x="2139950" y="3935413"/>
                <a:ext cx="55563" cy="952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3" name="Rectangle 162"/>
              <p:cNvSpPr>
                <a:spLocks noChangeArrowheads="1"/>
              </p:cNvSpPr>
              <p:nvPr/>
            </p:nvSpPr>
            <p:spPr bwMode="auto">
              <a:xfrm>
                <a:off x="2212975" y="3898900"/>
                <a:ext cx="57150" cy="1317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4" name="Rectangle 163"/>
              <p:cNvSpPr>
                <a:spLocks noChangeArrowheads="1"/>
              </p:cNvSpPr>
              <p:nvPr/>
            </p:nvSpPr>
            <p:spPr bwMode="auto">
              <a:xfrm>
                <a:off x="2287588" y="3860800"/>
                <a:ext cx="55563" cy="169863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5" name="Freeform 164"/>
              <p:cNvSpPr>
                <a:spLocks/>
              </p:cNvSpPr>
              <p:nvPr/>
            </p:nvSpPr>
            <p:spPr bwMode="auto">
              <a:xfrm>
                <a:off x="2046288" y="3759200"/>
                <a:ext cx="296863" cy="176213"/>
              </a:xfrm>
              <a:custGeom>
                <a:avLst/>
                <a:gdLst/>
                <a:ahLst/>
                <a:cxnLst>
                  <a:cxn ang="0">
                    <a:pos x="162" y="25"/>
                  </a:cxn>
                  <a:cxn ang="0">
                    <a:pos x="126" y="25"/>
                  </a:cxn>
                  <a:cxn ang="0">
                    <a:pos x="81" y="59"/>
                  </a:cxn>
                  <a:cxn ang="0">
                    <a:pos x="59" y="48"/>
                  </a:cxn>
                  <a:cxn ang="0">
                    <a:pos x="0" y="96"/>
                  </a:cxn>
                  <a:cxn ang="0">
                    <a:pos x="0" y="111"/>
                  </a:cxn>
                  <a:cxn ang="0">
                    <a:pos x="60" y="62"/>
                  </a:cxn>
                  <a:cxn ang="0">
                    <a:pos x="83" y="74"/>
                  </a:cxn>
                  <a:cxn ang="0">
                    <a:pos x="131" y="37"/>
                  </a:cxn>
                  <a:cxn ang="0">
                    <a:pos x="166" y="37"/>
                  </a:cxn>
                  <a:cxn ang="0">
                    <a:pos x="187" y="16"/>
                  </a:cxn>
                  <a:cxn ang="0">
                    <a:pos x="187" y="0"/>
                  </a:cxn>
                  <a:cxn ang="0">
                    <a:pos x="162" y="25"/>
                  </a:cxn>
                </a:cxnLst>
                <a:rect l="0" t="0" r="r" b="b"/>
                <a:pathLst>
                  <a:path w="187" h="111">
                    <a:moveTo>
                      <a:pt x="162" y="25"/>
                    </a:moveTo>
                    <a:lnTo>
                      <a:pt x="126" y="25"/>
                    </a:lnTo>
                    <a:lnTo>
                      <a:pt x="81" y="59"/>
                    </a:lnTo>
                    <a:lnTo>
                      <a:pt x="59" y="48"/>
                    </a:lnTo>
                    <a:lnTo>
                      <a:pt x="0" y="96"/>
                    </a:lnTo>
                    <a:lnTo>
                      <a:pt x="0" y="111"/>
                    </a:lnTo>
                    <a:lnTo>
                      <a:pt x="60" y="62"/>
                    </a:lnTo>
                    <a:lnTo>
                      <a:pt x="83" y="74"/>
                    </a:lnTo>
                    <a:lnTo>
                      <a:pt x="131" y="37"/>
                    </a:lnTo>
                    <a:lnTo>
                      <a:pt x="166" y="37"/>
                    </a:lnTo>
                    <a:lnTo>
                      <a:pt x="187" y="16"/>
                    </a:lnTo>
                    <a:lnTo>
                      <a:pt x="187" y="0"/>
                    </a:lnTo>
                    <a:lnTo>
                      <a:pt x="162" y="25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31" name="Group 130"/>
          <p:cNvGrpSpPr/>
          <p:nvPr/>
        </p:nvGrpSpPr>
        <p:grpSpPr>
          <a:xfrm>
            <a:off x="7854663" y="5413646"/>
            <a:ext cx="859173" cy="859173"/>
            <a:chOff x="6883678" y="3529219"/>
            <a:chExt cx="644380" cy="644380"/>
          </a:xfrm>
        </p:grpSpPr>
        <p:sp>
          <p:nvSpPr>
            <p:cNvPr id="116" name="Oval 115"/>
            <p:cNvSpPr/>
            <p:nvPr/>
          </p:nvSpPr>
          <p:spPr>
            <a:xfrm>
              <a:off x="6883678" y="3529219"/>
              <a:ext cx="644380" cy="64438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26" name="Group 100"/>
            <p:cNvGrpSpPr/>
            <p:nvPr/>
          </p:nvGrpSpPr>
          <p:grpSpPr>
            <a:xfrm>
              <a:off x="7068730" y="3680785"/>
              <a:ext cx="274276" cy="341248"/>
              <a:chOff x="649288" y="2347912"/>
              <a:chExt cx="273050" cy="339725"/>
            </a:xfrm>
            <a:solidFill>
              <a:schemeClr val="bg1"/>
            </a:solidFill>
          </p:grpSpPr>
          <p:sp>
            <p:nvSpPr>
              <p:cNvPr id="127" name="Freeform 211"/>
              <p:cNvSpPr>
                <a:spLocks noEditPoints="1"/>
              </p:cNvSpPr>
              <p:nvPr/>
            </p:nvSpPr>
            <p:spPr bwMode="auto">
              <a:xfrm>
                <a:off x="727075" y="2487612"/>
                <a:ext cx="117475" cy="115888"/>
              </a:xfrm>
              <a:custGeom>
                <a:avLst/>
                <a:gdLst/>
                <a:ahLst/>
                <a:cxnLst>
                  <a:cxn ang="0">
                    <a:pos x="28" y="38"/>
                  </a:cxn>
                  <a:cxn ang="0">
                    <a:pos x="27" y="38"/>
                  </a:cxn>
                  <a:cxn ang="0">
                    <a:pos x="27" y="41"/>
                  </a:cxn>
                  <a:cxn ang="0">
                    <a:pos x="26" y="42"/>
                  </a:cxn>
                  <a:cxn ang="0">
                    <a:pos x="25" y="42"/>
                  </a:cxn>
                  <a:cxn ang="0">
                    <a:pos x="23" y="41"/>
                  </a:cxn>
                  <a:cxn ang="0">
                    <a:pos x="23" y="38"/>
                  </a:cxn>
                  <a:cxn ang="0">
                    <a:pos x="23" y="38"/>
                  </a:cxn>
                  <a:cxn ang="0">
                    <a:pos x="18" y="36"/>
                  </a:cxn>
                  <a:cxn ang="0">
                    <a:pos x="17" y="35"/>
                  </a:cxn>
                  <a:cxn ang="0">
                    <a:pos x="18" y="33"/>
                  </a:cxn>
                  <a:cxn ang="0">
                    <a:pos x="19" y="32"/>
                  </a:cxn>
                  <a:cxn ang="0">
                    <a:pos x="19" y="32"/>
                  </a:cxn>
                  <a:cxn ang="0">
                    <a:pos x="25" y="34"/>
                  </a:cxn>
                  <a:cxn ang="0">
                    <a:pos x="29" y="31"/>
                  </a:cxn>
                  <a:cxn ang="0">
                    <a:pos x="25" y="26"/>
                  </a:cxn>
                  <a:cxn ang="0">
                    <a:pos x="17" y="19"/>
                  </a:cxn>
                  <a:cxn ang="0">
                    <a:pos x="23" y="12"/>
                  </a:cxn>
                  <a:cxn ang="0">
                    <a:pos x="24" y="11"/>
                  </a:cxn>
                  <a:cxn ang="0">
                    <a:pos x="24" y="9"/>
                  </a:cxn>
                  <a:cxn ang="0">
                    <a:pos x="25" y="7"/>
                  </a:cxn>
                  <a:cxn ang="0">
                    <a:pos x="26" y="7"/>
                  </a:cxn>
                  <a:cxn ang="0">
                    <a:pos x="28" y="9"/>
                  </a:cxn>
                  <a:cxn ang="0">
                    <a:pos x="28" y="11"/>
                  </a:cxn>
                  <a:cxn ang="0">
                    <a:pos x="28" y="11"/>
                  </a:cxn>
                  <a:cxn ang="0">
                    <a:pos x="32" y="13"/>
                  </a:cxn>
                  <a:cxn ang="0">
                    <a:pos x="33" y="14"/>
                  </a:cxn>
                  <a:cxn ang="0">
                    <a:pos x="32" y="16"/>
                  </a:cxn>
                  <a:cxn ang="0">
                    <a:pos x="31" y="17"/>
                  </a:cxn>
                  <a:cxn ang="0">
                    <a:pos x="30" y="16"/>
                  </a:cxn>
                  <a:cxn ang="0">
                    <a:pos x="26" y="15"/>
                  </a:cxn>
                  <a:cxn ang="0">
                    <a:pos x="22" y="18"/>
                  </a:cxn>
                  <a:cxn ang="0">
                    <a:pos x="27" y="22"/>
                  </a:cxn>
                  <a:cxn ang="0">
                    <a:pos x="34" y="30"/>
                  </a:cxn>
                  <a:cxn ang="0">
                    <a:pos x="28" y="38"/>
                  </a:cxn>
                  <a:cxn ang="0">
                    <a:pos x="25" y="0"/>
                  </a:cxn>
                  <a:cxn ang="0">
                    <a:pos x="0" y="25"/>
                  </a:cxn>
                  <a:cxn ang="0">
                    <a:pos x="25" y="50"/>
                  </a:cxn>
                  <a:cxn ang="0">
                    <a:pos x="51" y="25"/>
                  </a:cxn>
                  <a:cxn ang="0">
                    <a:pos x="25" y="0"/>
                  </a:cxn>
                </a:cxnLst>
                <a:rect l="0" t="0" r="r" b="b"/>
                <a:pathLst>
                  <a:path w="51" h="50">
                    <a:moveTo>
                      <a:pt x="28" y="38"/>
                    </a:moveTo>
                    <a:cubicBezTo>
                      <a:pt x="28" y="38"/>
                      <a:pt x="27" y="38"/>
                      <a:pt x="27" y="38"/>
                    </a:cubicBezTo>
                    <a:cubicBezTo>
                      <a:pt x="27" y="41"/>
                      <a:pt x="27" y="41"/>
                      <a:pt x="27" y="41"/>
                    </a:cubicBezTo>
                    <a:cubicBezTo>
                      <a:pt x="27" y="41"/>
                      <a:pt x="27" y="42"/>
                      <a:pt x="26" y="42"/>
                    </a:cubicBezTo>
                    <a:cubicBezTo>
                      <a:pt x="25" y="42"/>
                      <a:pt x="25" y="42"/>
                      <a:pt x="25" y="42"/>
                    </a:cubicBezTo>
                    <a:cubicBezTo>
                      <a:pt x="24" y="42"/>
                      <a:pt x="23" y="41"/>
                      <a:pt x="23" y="41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8"/>
                      <a:pt x="19" y="37"/>
                      <a:pt x="18" y="36"/>
                    </a:cubicBezTo>
                    <a:cubicBezTo>
                      <a:pt x="17" y="36"/>
                      <a:pt x="17" y="36"/>
                      <a:pt x="17" y="35"/>
                    </a:cubicBezTo>
                    <a:cubicBezTo>
                      <a:pt x="18" y="33"/>
                      <a:pt x="18" y="33"/>
                      <a:pt x="18" y="33"/>
                    </a:cubicBezTo>
                    <a:cubicBezTo>
                      <a:pt x="18" y="33"/>
                      <a:pt x="18" y="32"/>
                      <a:pt x="19" y="32"/>
                    </a:cubicBezTo>
                    <a:cubicBezTo>
                      <a:pt x="19" y="32"/>
                      <a:pt x="19" y="32"/>
                      <a:pt x="19" y="32"/>
                    </a:cubicBezTo>
                    <a:cubicBezTo>
                      <a:pt x="20" y="32"/>
                      <a:pt x="22" y="34"/>
                      <a:pt x="25" y="34"/>
                    </a:cubicBezTo>
                    <a:cubicBezTo>
                      <a:pt x="27" y="34"/>
                      <a:pt x="29" y="33"/>
                      <a:pt x="29" y="31"/>
                    </a:cubicBezTo>
                    <a:cubicBezTo>
                      <a:pt x="29" y="29"/>
                      <a:pt x="28" y="28"/>
                      <a:pt x="25" y="26"/>
                    </a:cubicBezTo>
                    <a:cubicBezTo>
                      <a:pt x="21" y="25"/>
                      <a:pt x="17" y="23"/>
                      <a:pt x="17" y="19"/>
                    </a:cubicBezTo>
                    <a:cubicBezTo>
                      <a:pt x="17" y="15"/>
                      <a:pt x="20" y="13"/>
                      <a:pt x="23" y="12"/>
                    </a:cubicBezTo>
                    <a:cubicBezTo>
                      <a:pt x="23" y="12"/>
                      <a:pt x="24" y="12"/>
                      <a:pt x="24" y="1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4" y="7"/>
                      <a:pt x="25" y="7"/>
                    </a:cubicBezTo>
                    <a:cubicBezTo>
                      <a:pt x="26" y="7"/>
                      <a:pt x="26" y="7"/>
                      <a:pt x="26" y="7"/>
                    </a:cubicBezTo>
                    <a:cubicBezTo>
                      <a:pt x="27" y="7"/>
                      <a:pt x="28" y="8"/>
                      <a:pt x="28" y="9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1"/>
                      <a:pt x="31" y="12"/>
                      <a:pt x="32" y="13"/>
                    </a:cubicBezTo>
                    <a:cubicBezTo>
                      <a:pt x="33" y="13"/>
                      <a:pt x="33" y="13"/>
                      <a:pt x="33" y="14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2" y="16"/>
                      <a:pt x="32" y="17"/>
                      <a:pt x="31" y="17"/>
                    </a:cubicBezTo>
                    <a:cubicBezTo>
                      <a:pt x="31" y="17"/>
                      <a:pt x="31" y="16"/>
                      <a:pt x="30" y="16"/>
                    </a:cubicBezTo>
                    <a:cubicBezTo>
                      <a:pt x="30" y="16"/>
                      <a:pt x="28" y="15"/>
                      <a:pt x="26" y="15"/>
                    </a:cubicBezTo>
                    <a:cubicBezTo>
                      <a:pt x="23" y="15"/>
                      <a:pt x="22" y="17"/>
                      <a:pt x="22" y="18"/>
                    </a:cubicBezTo>
                    <a:cubicBezTo>
                      <a:pt x="22" y="20"/>
                      <a:pt x="23" y="21"/>
                      <a:pt x="27" y="22"/>
                    </a:cubicBezTo>
                    <a:cubicBezTo>
                      <a:pt x="32" y="24"/>
                      <a:pt x="34" y="27"/>
                      <a:pt x="34" y="30"/>
                    </a:cubicBezTo>
                    <a:cubicBezTo>
                      <a:pt x="34" y="34"/>
                      <a:pt x="32" y="37"/>
                      <a:pt x="28" y="38"/>
                    </a:cubicBezTo>
                    <a:moveTo>
                      <a:pt x="25" y="0"/>
                    </a:move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128" name="Freeform 212"/>
              <p:cNvSpPr>
                <a:spLocks noEditPoints="1"/>
              </p:cNvSpPr>
              <p:nvPr/>
            </p:nvSpPr>
            <p:spPr bwMode="auto">
              <a:xfrm>
                <a:off x="649288" y="2347912"/>
                <a:ext cx="273050" cy="339725"/>
              </a:xfrm>
              <a:custGeom>
                <a:avLst/>
                <a:gdLst/>
                <a:ahLst/>
                <a:cxnLst>
                  <a:cxn ang="0">
                    <a:pos x="59" y="118"/>
                  </a:cxn>
                  <a:cxn ang="0">
                    <a:pos x="27" y="86"/>
                  </a:cxn>
                  <a:cxn ang="0">
                    <a:pos x="59" y="53"/>
                  </a:cxn>
                  <a:cxn ang="0">
                    <a:pos x="92" y="86"/>
                  </a:cxn>
                  <a:cxn ang="0">
                    <a:pos x="59" y="118"/>
                  </a:cxn>
                  <a:cxn ang="0">
                    <a:pos x="76" y="27"/>
                  </a:cxn>
                  <a:cxn ang="0">
                    <a:pos x="76" y="25"/>
                  </a:cxn>
                  <a:cxn ang="0">
                    <a:pos x="90" y="8"/>
                  </a:cxn>
                  <a:cxn ang="0">
                    <a:pos x="87" y="0"/>
                  </a:cxn>
                  <a:cxn ang="0">
                    <a:pos x="32" y="0"/>
                  </a:cxn>
                  <a:cxn ang="0">
                    <a:pos x="29" y="8"/>
                  </a:cxn>
                  <a:cxn ang="0">
                    <a:pos x="43" y="25"/>
                  </a:cxn>
                  <a:cxn ang="0">
                    <a:pos x="42" y="27"/>
                  </a:cxn>
                  <a:cxn ang="0">
                    <a:pos x="0" y="104"/>
                  </a:cxn>
                  <a:cxn ang="0">
                    <a:pos x="59" y="148"/>
                  </a:cxn>
                  <a:cxn ang="0">
                    <a:pos x="119" y="104"/>
                  </a:cxn>
                  <a:cxn ang="0">
                    <a:pos x="76" y="27"/>
                  </a:cxn>
                </a:cxnLst>
                <a:rect l="0" t="0" r="r" b="b"/>
                <a:pathLst>
                  <a:path w="119" h="148">
                    <a:moveTo>
                      <a:pt x="59" y="118"/>
                    </a:moveTo>
                    <a:cubicBezTo>
                      <a:pt x="41" y="118"/>
                      <a:pt x="27" y="104"/>
                      <a:pt x="27" y="86"/>
                    </a:cubicBezTo>
                    <a:cubicBezTo>
                      <a:pt x="27" y="68"/>
                      <a:pt x="41" y="53"/>
                      <a:pt x="59" y="53"/>
                    </a:cubicBezTo>
                    <a:cubicBezTo>
                      <a:pt x="78" y="53"/>
                      <a:pt x="92" y="68"/>
                      <a:pt x="92" y="86"/>
                    </a:cubicBezTo>
                    <a:cubicBezTo>
                      <a:pt x="92" y="104"/>
                      <a:pt x="78" y="118"/>
                      <a:pt x="59" y="118"/>
                    </a:cubicBezTo>
                    <a:moveTo>
                      <a:pt x="76" y="27"/>
                    </a:moveTo>
                    <a:cubicBezTo>
                      <a:pt x="76" y="26"/>
                      <a:pt x="75" y="26"/>
                      <a:pt x="76" y="25"/>
                    </a:cubicBezTo>
                    <a:cubicBezTo>
                      <a:pt x="90" y="8"/>
                      <a:pt x="90" y="8"/>
                      <a:pt x="90" y="8"/>
                    </a:cubicBezTo>
                    <a:cubicBezTo>
                      <a:pt x="94" y="4"/>
                      <a:pt x="92" y="0"/>
                      <a:pt x="87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7" y="0"/>
                      <a:pt x="25" y="4"/>
                      <a:pt x="29" y="8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4" y="26"/>
                      <a:pt x="43" y="27"/>
                      <a:pt x="42" y="27"/>
                    </a:cubicBezTo>
                    <a:cubicBezTo>
                      <a:pt x="18" y="40"/>
                      <a:pt x="0" y="78"/>
                      <a:pt x="0" y="104"/>
                    </a:cubicBezTo>
                    <a:cubicBezTo>
                      <a:pt x="0" y="137"/>
                      <a:pt x="27" y="148"/>
                      <a:pt x="59" y="148"/>
                    </a:cubicBezTo>
                    <a:cubicBezTo>
                      <a:pt x="92" y="148"/>
                      <a:pt x="119" y="137"/>
                      <a:pt x="119" y="104"/>
                    </a:cubicBezTo>
                    <a:cubicBezTo>
                      <a:pt x="119" y="77"/>
                      <a:pt x="101" y="40"/>
                      <a:pt x="76" y="27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7" y="5337696"/>
            <a:ext cx="2847456" cy="14660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068" y="1592652"/>
            <a:ext cx="3279932" cy="16887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24585227"/>
      </p:ext>
    </p:extLst>
  </p:cSld>
  <p:clrMapOvr>
    <a:masterClrMapping/>
  </p:clrMapOvr>
  <p:transition spd="med">
    <p:pull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620685" y="3073400"/>
            <a:ext cx="2950633" cy="3549651"/>
            <a:chOff x="3468688" y="1352550"/>
            <a:chExt cx="2212975" cy="2662238"/>
          </a:xfrm>
        </p:grpSpPr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4151313" y="3314700"/>
              <a:ext cx="846138" cy="122238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29"/>
                </a:cxn>
                <a:cxn ang="0">
                  <a:pos x="0" y="49"/>
                </a:cxn>
                <a:cxn ang="0">
                  <a:pos x="36" y="78"/>
                </a:cxn>
                <a:cxn ang="0">
                  <a:pos x="509" y="78"/>
                </a:cxn>
                <a:cxn ang="0">
                  <a:pos x="544" y="49"/>
                </a:cxn>
                <a:cxn ang="0">
                  <a:pos x="544" y="29"/>
                </a:cxn>
                <a:cxn ang="0">
                  <a:pos x="509" y="0"/>
                </a:cxn>
              </a:cxnLst>
              <a:rect l="0" t="0" r="r" b="b"/>
              <a:pathLst>
                <a:path w="544" h="78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3"/>
                    <a:pt x="0" y="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6" y="78"/>
                    <a:pt x="36" y="78"/>
                  </a:cubicBezTo>
                  <a:cubicBezTo>
                    <a:pt x="509" y="78"/>
                    <a:pt x="509" y="78"/>
                    <a:pt x="509" y="78"/>
                  </a:cubicBezTo>
                  <a:cubicBezTo>
                    <a:pt x="528" y="78"/>
                    <a:pt x="544" y="65"/>
                    <a:pt x="544" y="49"/>
                  </a:cubicBezTo>
                  <a:cubicBezTo>
                    <a:pt x="544" y="29"/>
                    <a:pt x="544" y="29"/>
                    <a:pt x="544" y="29"/>
                  </a:cubicBezTo>
                  <a:cubicBezTo>
                    <a:pt x="544" y="13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4151313" y="3497263"/>
              <a:ext cx="846138" cy="120650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29"/>
                </a:cxn>
                <a:cxn ang="0">
                  <a:pos x="0" y="49"/>
                </a:cxn>
                <a:cxn ang="0">
                  <a:pos x="36" y="78"/>
                </a:cxn>
                <a:cxn ang="0">
                  <a:pos x="509" y="78"/>
                </a:cxn>
                <a:cxn ang="0">
                  <a:pos x="544" y="49"/>
                </a:cxn>
                <a:cxn ang="0">
                  <a:pos x="544" y="29"/>
                </a:cxn>
                <a:cxn ang="0">
                  <a:pos x="509" y="0"/>
                </a:cxn>
              </a:cxnLst>
              <a:rect l="0" t="0" r="r" b="b"/>
              <a:pathLst>
                <a:path w="544" h="78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3"/>
                    <a:pt x="0" y="29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5"/>
                    <a:pt x="16" y="78"/>
                    <a:pt x="36" y="78"/>
                  </a:cubicBezTo>
                  <a:cubicBezTo>
                    <a:pt x="509" y="78"/>
                    <a:pt x="509" y="78"/>
                    <a:pt x="509" y="78"/>
                  </a:cubicBezTo>
                  <a:cubicBezTo>
                    <a:pt x="528" y="78"/>
                    <a:pt x="544" y="65"/>
                    <a:pt x="544" y="49"/>
                  </a:cubicBezTo>
                  <a:cubicBezTo>
                    <a:pt x="544" y="29"/>
                    <a:pt x="544" y="29"/>
                    <a:pt x="544" y="29"/>
                  </a:cubicBezTo>
                  <a:cubicBezTo>
                    <a:pt x="544" y="13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4151313" y="3678238"/>
              <a:ext cx="846138" cy="123825"/>
            </a:xfrm>
            <a:custGeom>
              <a:avLst/>
              <a:gdLst/>
              <a:ahLst/>
              <a:cxnLst>
                <a:cxn ang="0">
                  <a:pos x="509" y="0"/>
                </a:cxn>
                <a:cxn ang="0">
                  <a:pos x="36" y="0"/>
                </a:cxn>
                <a:cxn ang="0">
                  <a:pos x="0" y="30"/>
                </a:cxn>
                <a:cxn ang="0">
                  <a:pos x="0" y="49"/>
                </a:cxn>
                <a:cxn ang="0">
                  <a:pos x="36" y="79"/>
                </a:cxn>
                <a:cxn ang="0">
                  <a:pos x="509" y="79"/>
                </a:cxn>
                <a:cxn ang="0">
                  <a:pos x="544" y="49"/>
                </a:cxn>
                <a:cxn ang="0">
                  <a:pos x="544" y="30"/>
                </a:cxn>
                <a:cxn ang="0">
                  <a:pos x="509" y="0"/>
                </a:cxn>
              </a:cxnLst>
              <a:rect l="0" t="0" r="r" b="b"/>
              <a:pathLst>
                <a:path w="544" h="79">
                  <a:moveTo>
                    <a:pt x="509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4"/>
                    <a:pt x="0" y="3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66"/>
                    <a:pt x="16" y="79"/>
                    <a:pt x="36" y="79"/>
                  </a:cubicBezTo>
                  <a:cubicBezTo>
                    <a:pt x="509" y="79"/>
                    <a:pt x="509" y="79"/>
                    <a:pt x="509" y="79"/>
                  </a:cubicBezTo>
                  <a:cubicBezTo>
                    <a:pt x="528" y="79"/>
                    <a:pt x="544" y="66"/>
                    <a:pt x="544" y="49"/>
                  </a:cubicBezTo>
                  <a:cubicBezTo>
                    <a:pt x="544" y="30"/>
                    <a:pt x="544" y="30"/>
                    <a:pt x="544" y="30"/>
                  </a:cubicBezTo>
                  <a:cubicBezTo>
                    <a:pt x="544" y="14"/>
                    <a:pt x="528" y="0"/>
                    <a:pt x="509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4298950" y="3862388"/>
              <a:ext cx="552450" cy="1524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355" y="0"/>
                </a:cxn>
                <a:cxn ang="0">
                  <a:pos x="177" y="98"/>
                </a:cxn>
                <a:cxn ang="0">
                  <a:pos x="0" y="0"/>
                </a:cxn>
              </a:cxnLst>
              <a:rect l="0" t="0" r="r" b="b"/>
              <a:pathLst>
                <a:path w="355" h="98">
                  <a:moveTo>
                    <a:pt x="0" y="0"/>
                  </a:moveTo>
                  <a:cubicBezTo>
                    <a:pt x="355" y="0"/>
                    <a:pt x="355" y="0"/>
                    <a:pt x="355" y="0"/>
                  </a:cubicBezTo>
                  <a:cubicBezTo>
                    <a:pt x="355" y="58"/>
                    <a:pt x="260" y="98"/>
                    <a:pt x="177" y="98"/>
                  </a:cubicBezTo>
                  <a:cubicBezTo>
                    <a:pt x="95" y="98"/>
                    <a:pt x="0" y="58"/>
                    <a:pt x="0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4641850" y="1352550"/>
              <a:ext cx="808038" cy="952500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187" y="82"/>
                </a:cxn>
                <a:cxn ang="0">
                  <a:pos x="187" y="249"/>
                </a:cxn>
                <a:cxn ang="0">
                  <a:pos x="111" y="279"/>
                </a:cxn>
                <a:cxn ang="0">
                  <a:pos x="87" y="240"/>
                </a:cxn>
                <a:cxn ang="0">
                  <a:pos x="84" y="257"/>
                </a:cxn>
                <a:cxn ang="0">
                  <a:pos x="80" y="329"/>
                </a:cxn>
                <a:cxn ang="0">
                  <a:pos x="97" y="342"/>
                </a:cxn>
                <a:cxn ang="0">
                  <a:pos x="111" y="311"/>
                </a:cxn>
                <a:cxn ang="0">
                  <a:pos x="209" y="271"/>
                </a:cxn>
                <a:cxn ang="0">
                  <a:pos x="254" y="145"/>
                </a:cxn>
                <a:cxn ang="0">
                  <a:pos x="407" y="242"/>
                </a:cxn>
                <a:cxn ang="0">
                  <a:pos x="517" y="392"/>
                </a:cxn>
                <a:cxn ang="0">
                  <a:pos x="387" y="563"/>
                </a:cxn>
                <a:cxn ang="0">
                  <a:pos x="312" y="563"/>
                </a:cxn>
                <a:cxn ang="0">
                  <a:pos x="322" y="481"/>
                </a:cxn>
                <a:cxn ang="0">
                  <a:pos x="352" y="447"/>
                </a:cxn>
                <a:cxn ang="0">
                  <a:pos x="329" y="441"/>
                </a:cxn>
                <a:cxn ang="0">
                  <a:pos x="258" y="454"/>
                </a:cxn>
                <a:cxn ang="0">
                  <a:pos x="258" y="474"/>
                </a:cxn>
                <a:cxn ang="0">
                  <a:pos x="285" y="480"/>
                </a:cxn>
                <a:cxn ang="0">
                  <a:pos x="186" y="613"/>
                </a:cxn>
                <a:cxn ang="0">
                  <a:pos x="0" y="375"/>
                </a:cxn>
                <a:cxn ang="0">
                  <a:pos x="0" y="130"/>
                </a:cxn>
              </a:cxnLst>
              <a:rect l="0" t="0" r="r" b="b"/>
              <a:pathLst>
                <a:path w="521" h="613">
                  <a:moveTo>
                    <a:pt x="0" y="130"/>
                  </a:moveTo>
                  <a:cubicBezTo>
                    <a:pt x="0" y="130"/>
                    <a:pt x="64" y="0"/>
                    <a:pt x="187" y="82"/>
                  </a:cubicBezTo>
                  <a:cubicBezTo>
                    <a:pt x="187" y="82"/>
                    <a:pt x="268" y="170"/>
                    <a:pt x="187" y="249"/>
                  </a:cubicBezTo>
                  <a:cubicBezTo>
                    <a:pt x="187" y="249"/>
                    <a:pt x="172" y="269"/>
                    <a:pt x="111" y="279"/>
                  </a:cubicBezTo>
                  <a:cubicBezTo>
                    <a:pt x="111" y="279"/>
                    <a:pt x="115" y="228"/>
                    <a:pt x="87" y="240"/>
                  </a:cubicBezTo>
                  <a:cubicBezTo>
                    <a:pt x="87" y="240"/>
                    <a:pt x="78" y="244"/>
                    <a:pt x="84" y="257"/>
                  </a:cubicBezTo>
                  <a:cubicBezTo>
                    <a:pt x="84" y="257"/>
                    <a:pt x="103" y="286"/>
                    <a:pt x="80" y="329"/>
                  </a:cubicBezTo>
                  <a:cubicBezTo>
                    <a:pt x="80" y="329"/>
                    <a:pt x="74" y="358"/>
                    <a:pt x="97" y="342"/>
                  </a:cubicBezTo>
                  <a:cubicBezTo>
                    <a:pt x="97" y="342"/>
                    <a:pt x="114" y="317"/>
                    <a:pt x="111" y="311"/>
                  </a:cubicBezTo>
                  <a:cubicBezTo>
                    <a:pt x="111" y="311"/>
                    <a:pt x="167" y="307"/>
                    <a:pt x="209" y="271"/>
                  </a:cubicBezTo>
                  <a:cubicBezTo>
                    <a:pt x="209" y="271"/>
                    <a:pt x="260" y="238"/>
                    <a:pt x="254" y="145"/>
                  </a:cubicBezTo>
                  <a:cubicBezTo>
                    <a:pt x="254" y="145"/>
                    <a:pt x="356" y="131"/>
                    <a:pt x="407" y="242"/>
                  </a:cubicBezTo>
                  <a:cubicBezTo>
                    <a:pt x="407" y="242"/>
                    <a:pt x="521" y="263"/>
                    <a:pt x="517" y="392"/>
                  </a:cubicBezTo>
                  <a:cubicBezTo>
                    <a:pt x="517" y="392"/>
                    <a:pt x="511" y="536"/>
                    <a:pt x="387" y="563"/>
                  </a:cubicBezTo>
                  <a:cubicBezTo>
                    <a:pt x="387" y="563"/>
                    <a:pt x="341" y="568"/>
                    <a:pt x="312" y="563"/>
                  </a:cubicBezTo>
                  <a:cubicBezTo>
                    <a:pt x="312" y="563"/>
                    <a:pt x="323" y="503"/>
                    <a:pt x="322" y="481"/>
                  </a:cubicBezTo>
                  <a:cubicBezTo>
                    <a:pt x="322" y="481"/>
                    <a:pt x="352" y="454"/>
                    <a:pt x="352" y="447"/>
                  </a:cubicBezTo>
                  <a:cubicBezTo>
                    <a:pt x="352" y="447"/>
                    <a:pt x="351" y="429"/>
                    <a:pt x="329" y="441"/>
                  </a:cubicBezTo>
                  <a:cubicBezTo>
                    <a:pt x="329" y="441"/>
                    <a:pt x="325" y="472"/>
                    <a:pt x="258" y="454"/>
                  </a:cubicBezTo>
                  <a:cubicBezTo>
                    <a:pt x="258" y="454"/>
                    <a:pt x="228" y="454"/>
                    <a:pt x="258" y="474"/>
                  </a:cubicBezTo>
                  <a:cubicBezTo>
                    <a:pt x="258" y="474"/>
                    <a:pt x="275" y="480"/>
                    <a:pt x="285" y="480"/>
                  </a:cubicBezTo>
                  <a:cubicBezTo>
                    <a:pt x="285" y="480"/>
                    <a:pt x="314" y="609"/>
                    <a:pt x="186" y="613"/>
                  </a:cubicBezTo>
                  <a:cubicBezTo>
                    <a:pt x="186" y="613"/>
                    <a:pt x="45" y="563"/>
                    <a:pt x="0" y="375"/>
                  </a:cubicBezTo>
                  <a:lnTo>
                    <a:pt x="0" y="1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" name="Freeform 7"/>
            <p:cNvSpPr>
              <a:spLocks/>
            </p:cNvSpPr>
            <p:nvPr/>
          </p:nvSpPr>
          <p:spPr bwMode="auto">
            <a:xfrm>
              <a:off x="4641850" y="2032000"/>
              <a:ext cx="1039813" cy="1174750"/>
            </a:xfrm>
            <a:custGeom>
              <a:avLst/>
              <a:gdLst/>
              <a:ahLst/>
              <a:cxnLst>
                <a:cxn ang="0">
                  <a:pos x="369" y="344"/>
                </a:cxn>
                <a:cxn ang="0">
                  <a:pos x="542" y="352"/>
                </a:cxn>
                <a:cxn ang="0">
                  <a:pos x="571" y="151"/>
                </a:cxn>
                <a:cxn ang="0">
                  <a:pos x="548" y="0"/>
                </a:cxn>
                <a:cxn ang="0">
                  <a:pos x="294" y="159"/>
                </a:cxn>
                <a:cxn ang="0">
                  <a:pos x="242" y="199"/>
                </a:cxn>
                <a:cxn ang="0">
                  <a:pos x="304" y="205"/>
                </a:cxn>
                <a:cxn ang="0">
                  <a:pos x="294" y="244"/>
                </a:cxn>
                <a:cxn ang="0">
                  <a:pos x="0" y="52"/>
                </a:cxn>
                <a:cxn ang="0">
                  <a:pos x="0" y="612"/>
                </a:cxn>
                <a:cxn ang="0">
                  <a:pos x="167" y="754"/>
                </a:cxn>
                <a:cxn ang="0">
                  <a:pos x="354" y="612"/>
                </a:cxn>
                <a:cxn ang="0">
                  <a:pos x="300" y="449"/>
                </a:cxn>
                <a:cxn ang="0">
                  <a:pos x="333" y="427"/>
                </a:cxn>
                <a:cxn ang="0">
                  <a:pos x="374" y="661"/>
                </a:cxn>
                <a:cxn ang="0">
                  <a:pos x="517" y="514"/>
                </a:cxn>
                <a:cxn ang="0">
                  <a:pos x="583" y="369"/>
                </a:cxn>
                <a:cxn ang="0">
                  <a:pos x="438" y="403"/>
                </a:cxn>
                <a:cxn ang="0">
                  <a:pos x="362" y="369"/>
                </a:cxn>
                <a:cxn ang="0">
                  <a:pos x="169" y="391"/>
                </a:cxn>
                <a:cxn ang="0">
                  <a:pos x="126" y="403"/>
                </a:cxn>
                <a:cxn ang="0">
                  <a:pos x="167" y="367"/>
                </a:cxn>
                <a:cxn ang="0">
                  <a:pos x="165" y="321"/>
                </a:cxn>
                <a:cxn ang="0">
                  <a:pos x="186" y="330"/>
                </a:cxn>
                <a:cxn ang="0">
                  <a:pos x="188" y="366"/>
                </a:cxn>
                <a:cxn ang="0">
                  <a:pos x="352" y="330"/>
                </a:cxn>
              </a:cxnLst>
              <a:rect l="0" t="0" r="r" b="b"/>
              <a:pathLst>
                <a:path w="670" h="756">
                  <a:moveTo>
                    <a:pt x="369" y="344"/>
                  </a:moveTo>
                  <a:cubicBezTo>
                    <a:pt x="369" y="344"/>
                    <a:pt x="451" y="404"/>
                    <a:pt x="542" y="352"/>
                  </a:cubicBezTo>
                  <a:cubicBezTo>
                    <a:pt x="542" y="352"/>
                    <a:pt x="670" y="300"/>
                    <a:pt x="571" y="151"/>
                  </a:cubicBezTo>
                  <a:cubicBezTo>
                    <a:pt x="571" y="151"/>
                    <a:pt x="616" y="54"/>
                    <a:pt x="548" y="0"/>
                  </a:cubicBezTo>
                  <a:cubicBezTo>
                    <a:pt x="548" y="0"/>
                    <a:pt x="500" y="193"/>
                    <a:pt x="294" y="159"/>
                  </a:cubicBezTo>
                  <a:cubicBezTo>
                    <a:pt x="294" y="159"/>
                    <a:pt x="267" y="190"/>
                    <a:pt x="242" y="199"/>
                  </a:cubicBezTo>
                  <a:cubicBezTo>
                    <a:pt x="304" y="205"/>
                    <a:pt x="304" y="205"/>
                    <a:pt x="304" y="205"/>
                  </a:cubicBezTo>
                  <a:cubicBezTo>
                    <a:pt x="304" y="205"/>
                    <a:pt x="337" y="232"/>
                    <a:pt x="294" y="244"/>
                  </a:cubicBezTo>
                  <a:cubicBezTo>
                    <a:pt x="294" y="244"/>
                    <a:pt x="107" y="240"/>
                    <a:pt x="0" y="52"/>
                  </a:cubicBezTo>
                  <a:cubicBezTo>
                    <a:pt x="0" y="612"/>
                    <a:pt x="0" y="612"/>
                    <a:pt x="0" y="612"/>
                  </a:cubicBezTo>
                  <a:cubicBezTo>
                    <a:pt x="0" y="612"/>
                    <a:pt x="31" y="756"/>
                    <a:pt x="167" y="754"/>
                  </a:cubicBezTo>
                  <a:cubicBezTo>
                    <a:pt x="167" y="754"/>
                    <a:pt x="329" y="753"/>
                    <a:pt x="354" y="612"/>
                  </a:cubicBezTo>
                  <a:cubicBezTo>
                    <a:pt x="354" y="612"/>
                    <a:pt x="380" y="507"/>
                    <a:pt x="300" y="449"/>
                  </a:cubicBezTo>
                  <a:cubicBezTo>
                    <a:pt x="300" y="449"/>
                    <a:pt x="302" y="408"/>
                    <a:pt x="333" y="427"/>
                  </a:cubicBezTo>
                  <a:cubicBezTo>
                    <a:pt x="333" y="427"/>
                    <a:pt x="432" y="518"/>
                    <a:pt x="374" y="661"/>
                  </a:cubicBezTo>
                  <a:cubicBezTo>
                    <a:pt x="374" y="661"/>
                    <a:pt x="465" y="660"/>
                    <a:pt x="517" y="514"/>
                  </a:cubicBezTo>
                  <a:cubicBezTo>
                    <a:pt x="517" y="514"/>
                    <a:pt x="590" y="456"/>
                    <a:pt x="583" y="369"/>
                  </a:cubicBezTo>
                  <a:cubicBezTo>
                    <a:pt x="583" y="369"/>
                    <a:pt x="503" y="416"/>
                    <a:pt x="438" y="403"/>
                  </a:cubicBezTo>
                  <a:cubicBezTo>
                    <a:pt x="438" y="403"/>
                    <a:pt x="376" y="389"/>
                    <a:pt x="362" y="369"/>
                  </a:cubicBezTo>
                  <a:cubicBezTo>
                    <a:pt x="362" y="369"/>
                    <a:pt x="281" y="453"/>
                    <a:pt x="169" y="391"/>
                  </a:cubicBezTo>
                  <a:cubicBezTo>
                    <a:pt x="169" y="391"/>
                    <a:pt x="146" y="420"/>
                    <a:pt x="126" y="403"/>
                  </a:cubicBezTo>
                  <a:cubicBezTo>
                    <a:pt x="126" y="403"/>
                    <a:pt x="140" y="393"/>
                    <a:pt x="167" y="367"/>
                  </a:cubicBezTo>
                  <a:cubicBezTo>
                    <a:pt x="165" y="321"/>
                    <a:pt x="165" y="321"/>
                    <a:pt x="165" y="321"/>
                  </a:cubicBezTo>
                  <a:cubicBezTo>
                    <a:pt x="165" y="321"/>
                    <a:pt x="188" y="304"/>
                    <a:pt x="186" y="330"/>
                  </a:cubicBezTo>
                  <a:cubicBezTo>
                    <a:pt x="188" y="366"/>
                    <a:pt x="188" y="366"/>
                    <a:pt x="188" y="366"/>
                  </a:cubicBezTo>
                  <a:cubicBezTo>
                    <a:pt x="188" y="366"/>
                    <a:pt x="281" y="418"/>
                    <a:pt x="352" y="33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3698875" y="1352550"/>
              <a:ext cx="809625" cy="952500"/>
            </a:xfrm>
            <a:custGeom>
              <a:avLst/>
              <a:gdLst/>
              <a:ahLst/>
              <a:cxnLst>
                <a:cxn ang="0">
                  <a:pos x="521" y="130"/>
                </a:cxn>
                <a:cxn ang="0">
                  <a:pos x="334" y="82"/>
                </a:cxn>
                <a:cxn ang="0">
                  <a:pos x="334" y="249"/>
                </a:cxn>
                <a:cxn ang="0">
                  <a:pos x="409" y="279"/>
                </a:cxn>
                <a:cxn ang="0">
                  <a:pos x="433" y="240"/>
                </a:cxn>
                <a:cxn ang="0">
                  <a:pos x="437" y="257"/>
                </a:cxn>
                <a:cxn ang="0">
                  <a:pos x="441" y="329"/>
                </a:cxn>
                <a:cxn ang="0">
                  <a:pos x="424" y="342"/>
                </a:cxn>
                <a:cxn ang="0">
                  <a:pos x="409" y="311"/>
                </a:cxn>
                <a:cxn ang="0">
                  <a:pos x="311" y="271"/>
                </a:cxn>
                <a:cxn ang="0">
                  <a:pos x="267" y="145"/>
                </a:cxn>
                <a:cxn ang="0">
                  <a:pos x="114" y="242"/>
                </a:cxn>
                <a:cxn ang="0">
                  <a:pos x="4" y="392"/>
                </a:cxn>
                <a:cxn ang="0">
                  <a:pos x="133" y="563"/>
                </a:cxn>
                <a:cxn ang="0">
                  <a:pos x="209" y="563"/>
                </a:cxn>
                <a:cxn ang="0">
                  <a:pos x="199" y="481"/>
                </a:cxn>
                <a:cxn ang="0">
                  <a:pos x="168" y="447"/>
                </a:cxn>
                <a:cxn ang="0">
                  <a:pos x="191" y="441"/>
                </a:cxn>
                <a:cxn ang="0">
                  <a:pos x="262" y="454"/>
                </a:cxn>
                <a:cxn ang="0">
                  <a:pos x="262" y="474"/>
                </a:cxn>
                <a:cxn ang="0">
                  <a:pos x="236" y="480"/>
                </a:cxn>
                <a:cxn ang="0">
                  <a:pos x="335" y="613"/>
                </a:cxn>
                <a:cxn ang="0">
                  <a:pos x="521" y="375"/>
                </a:cxn>
                <a:cxn ang="0">
                  <a:pos x="521" y="130"/>
                </a:cxn>
              </a:cxnLst>
              <a:rect l="0" t="0" r="r" b="b"/>
              <a:pathLst>
                <a:path w="521" h="613">
                  <a:moveTo>
                    <a:pt x="521" y="130"/>
                  </a:moveTo>
                  <a:cubicBezTo>
                    <a:pt x="521" y="130"/>
                    <a:pt x="457" y="0"/>
                    <a:pt x="334" y="82"/>
                  </a:cubicBezTo>
                  <a:cubicBezTo>
                    <a:pt x="334" y="82"/>
                    <a:pt x="252" y="170"/>
                    <a:pt x="334" y="249"/>
                  </a:cubicBezTo>
                  <a:cubicBezTo>
                    <a:pt x="334" y="249"/>
                    <a:pt x="349" y="269"/>
                    <a:pt x="409" y="279"/>
                  </a:cubicBezTo>
                  <a:cubicBezTo>
                    <a:pt x="409" y="279"/>
                    <a:pt x="406" y="228"/>
                    <a:pt x="433" y="240"/>
                  </a:cubicBezTo>
                  <a:cubicBezTo>
                    <a:pt x="433" y="240"/>
                    <a:pt x="443" y="244"/>
                    <a:pt x="437" y="257"/>
                  </a:cubicBezTo>
                  <a:cubicBezTo>
                    <a:pt x="437" y="257"/>
                    <a:pt x="418" y="286"/>
                    <a:pt x="441" y="329"/>
                  </a:cubicBezTo>
                  <a:cubicBezTo>
                    <a:pt x="441" y="329"/>
                    <a:pt x="447" y="358"/>
                    <a:pt x="424" y="342"/>
                  </a:cubicBezTo>
                  <a:cubicBezTo>
                    <a:pt x="424" y="342"/>
                    <a:pt x="407" y="317"/>
                    <a:pt x="409" y="311"/>
                  </a:cubicBezTo>
                  <a:cubicBezTo>
                    <a:pt x="409" y="311"/>
                    <a:pt x="354" y="307"/>
                    <a:pt x="311" y="271"/>
                  </a:cubicBezTo>
                  <a:cubicBezTo>
                    <a:pt x="311" y="271"/>
                    <a:pt x="261" y="238"/>
                    <a:pt x="267" y="145"/>
                  </a:cubicBezTo>
                  <a:cubicBezTo>
                    <a:pt x="267" y="145"/>
                    <a:pt x="164" y="131"/>
                    <a:pt x="114" y="242"/>
                  </a:cubicBezTo>
                  <a:cubicBezTo>
                    <a:pt x="114" y="242"/>
                    <a:pt x="0" y="263"/>
                    <a:pt x="4" y="392"/>
                  </a:cubicBezTo>
                  <a:cubicBezTo>
                    <a:pt x="4" y="392"/>
                    <a:pt x="10" y="536"/>
                    <a:pt x="133" y="563"/>
                  </a:cubicBezTo>
                  <a:cubicBezTo>
                    <a:pt x="133" y="563"/>
                    <a:pt x="180" y="568"/>
                    <a:pt x="209" y="563"/>
                  </a:cubicBezTo>
                  <a:cubicBezTo>
                    <a:pt x="209" y="563"/>
                    <a:pt x="197" y="503"/>
                    <a:pt x="199" y="481"/>
                  </a:cubicBezTo>
                  <a:cubicBezTo>
                    <a:pt x="199" y="481"/>
                    <a:pt x="168" y="454"/>
                    <a:pt x="168" y="447"/>
                  </a:cubicBezTo>
                  <a:cubicBezTo>
                    <a:pt x="168" y="447"/>
                    <a:pt x="170" y="429"/>
                    <a:pt x="191" y="441"/>
                  </a:cubicBezTo>
                  <a:cubicBezTo>
                    <a:pt x="191" y="441"/>
                    <a:pt x="196" y="472"/>
                    <a:pt x="262" y="454"/>
                  </a:cubicBezTo>
                  <a:cubicBezTo>
                    <a:pt x="262" y="454"/>
                    <a:pt x="293" y="454"/>
                    <a:pt x="262" y="474"/>
                  </a:cubicBezTo>
                  <a:cubicBezTo>
                    <a:pt x="262" y="474"/>
                    <a:pt x="246" y="480"/>
                    <a:pt x="236" y="480"/>
                  </a:cubicBezTo>
                  <a:cubicBezTo>
                    <a:pt x="236" y="480"/>
                    <a:pt x="207" y="609"/>
                    <a:pt x="335" y="613"/>
                  </a:cubicBezTo>
                  <a:cubicBezTo>
                    <a:pt x="335" y="613"/>
                    <a:pt x="476" y="563"/>
                    <a:pt x="521" y="375"/>
                  </a:cubicBezTo>
                  <a:lnTo>
                    <a:pt x="521" y="1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3468688" y="2032000"/>
              <a:ext cx="1039813" cy="1174750"/>
            </a:xfrm>
            <a:custGeom>
              <a:avLst/>
              <a:gdLst/>
              <a:ahLst/>
              <a:cxnLst>
                <a:cxn ang="0">
                  <a:pos x="300" y="344"/>
                </a:cxn>
                <a:cxn ang="0">
                  <a:pos x="128" y="352"/>
                </a:cxn>
                <a:cxn ang="0">
                  <a:pos x="99" y="151"/>
                </a:cxn>
                <a:cxn ang="0">
                  <a:pos x="122" y="0"/>
                </a:cxn>
                <a:cxn ang="0">
                  <a:pos x="375" y="159"/>
                </a:cxn>
                <a:cxn ang="0">
                  <a:pos x="427" y="199"/>
                </a:cxn>
                <a:cxn ang="0">
                  <a:pos x="366" y="205"/>
                </a:cxn>
                <a:cxn ang="0">
                  <a:pos x="375" y="244"/>
                </a:cxn>
                <a:cxn ang="0">
                  <a:pos x="670" y="52"/>
                </a:cxn>
                <a:cxn ang="0">
                  <a:pos x="670" y="612"/>
                </a:cxn>
                <a:cxn ang="0">
                  <a:pos x="503" y="754"/>
                </a:cxn>
                <a:cxn ang="0">
                  <a:pos x="315" y="612"/>
                </a:cxn>
                <a:cxn ang="0">
                  <a:pos x="369" y="449"/>
                </a:cxn>
                <a:cxn ang="0">
                  <a:pos x="337" y="427"/>
                </a:cxn>
                <a:cxn ang="0">
                  <a:pos x="296" y="661"/>
                </a:cxn>
                <a:cxn ang="0">
                  <a:pos x="153" y="514"/>
                </a:cxn>
                <a:cxn ang="0">
                  <a:pos x="87" y="369"/>
                </a:cxn>
                <a:cxn ang="0">
                  <a:pos x="232" y="403"/>
                </a:cxn>
                <a:cxn ang="0">
                  <a:pos x="307" y="369"/>
                </a:cxn>
                <a:cxn ang="0">
                  <a:pos x="501" y="391"/>
                </a:cxn>
                <a:cxn ang="0">
                  <a:pos x="543" y="403"/>
                </a:cxn>
                <a:cxn ang="0">
                  <a:pos x="503" y="367"/>
                </a:cxn>
                <a:cxn ang="0">
                  <a:pos x="505" y="321"/>
                </a:cxn>
                <a:cxn ang="0">
                  <a:pos x="484" y="330"/>
                </a:cxn>
                <a:cxn ang="0">
                  <a:pos x="482" y="366"/>
                </a:cxn>
                <a:cxn ang="0">
                  <a:pos x="317" y="330"/>
                </a:cxn>
              </a:cxnLst>
              <a:rect l="0" t="0" r="r" b="b"/>
              <a:pathLst>
                <a:path w="670" h="756">
                  <a:moveTo>
                    <a:pt x="300" y="344"/>
                  </a:moveTo>
                  <a:cubicBezTo>
                    <a:pt x="300" y="344"/>
                    <a:pt x="219" y="404"/>
                    <a:pt x="128" y="352"/>
                  </a:cubicBezTo>
                  <a:cubicBezTo>
                    <a:pt x="128" y="352"/>
                    <a:pt x="0" y="300"/>
                    <a:pt x="99" y="151"/>
                  </a:cubicBezTo>
                  <a:cubicBezTo>
                    <a:pt x="99" y="151"/>
                    <a:pt x="54" y="54"/>
                    <a:pt x="122" y="0"/>
                  </a:cubicBezTo>
                  <a:cubicBezTo>
                    <a:pt x="122" y="0"/>
                    <a:pt x="170" y="193"/>
                    <a:pt x="375" y="159"/>
                  </a:cubicBezTo>
                  <a:cubicBezTo>
                    <a:pt x="375" y="159"/>
                    <a:pt x="402" y="190"/>
                    <a:pt x="427" y="199"/>
                  </a:cubicBezTo>
                  <a:cubicBezTo>
                    <a:pt x="366" y="205"/>
                    <a:pt x="366" y="205"/>
                    <a:pt x="366" y="205"/>
                  </a:cubicBezTo>
                  <a:cubicBezTo>
                    <a:pt x="366" y="205"/>
                    <a:pt x="333" y="232"/>
                    <a:pt x="375" y="244"/>
                  </a:cubicBezTo>
                  <a:cubicBezTo>
                    <a:pt x="375" y="244"/>
                    <a:pt x="563" y="240"/>
                    <a:pt x="670" y="52"/>
                  </a:cubicBezTo>
                  <a:cubicBezTo>
                    <a:pt x="670" y="612"/>
                    <a:pt x="670" y="612"/>
                    <a:pt x="670" y="612"/>
                  </a:cubicBezTo>
                  <a:cubicBezTo>
                    <a:pt x="670" y="612"/>
                    <a:pt x="638" y="756"/>
                    <a:pt x="503" y="754"/>
                  </a:cubicBezTo>
                  <a:cubicBezTo>
                    <a:pt x="503" y="754"/>
                    <a:pt x="340" y="753"/>
                    <a:pt x="315" y="612"/>
                  </a:cubicBezTo>
                  <a:cubicBezTo>
                    <a:pt x="315" y="612"/>
                    <a:pt x="290" y="507"/>
                    <a:pt x="369" y="449"/>
                  </a:cubicBezTo>
                  <a:cubicBezTo>
                    <a:pt x="369" y="449"/>
                    <a:pt x="367" y="408"/>
                    <a:pt x="337" y="427"/>
                  </a:cubicBezTo>
                  <a:cubicBezTo>
                    <a:pt x="337" y="427"/>
                    <a:pt x="238" y="518"/>
                    <a:pt x="296" y="661"/>
                  </a:cubicBezTo>
                  <a:cubicBezTo>
                    <a:pt x="296" y="661"/>
                    <a:pt x="205" y="660"/>
                    <a:pt x="153" y="514"/>
                  </a:cubicBezTo>
                  <a:cubicBezTo>
                    <a:pt x="153" y="514"/>
                    <a:pt x="79" y="456"/>
                    <a:pt x="87" y="369"/>
                  </a:cubicBezTo>
                  <a:cubicBezTo>
                    <a:pt x="87" y="369"/>
                    <a:pt x="166" y="416"/>
                    <a:pt x="232" y="403"/>
                  </a:cubicBezTo>
                  <a:cubicBezTo>
                    <a:pt x="232" y="403"/>
                    <a:pt x="294" y="389"/>
                    <a:pt x="307" y="369"/>
                  </a:cubicBezTo>
                  <a:cubicBezTo>
                    <a:pt x="307" y="369"/>
                    <a:pt x="389" y="453"/>
                    <a:pt x="501" y="391"/>
                  </a:cubicBezTo>
                  <a:cubicBezTo>
                    <a:pt x="501" y="391"/>
                    <a:pt x="524" y="420"/>
                    <a:pt x="543" y="403"/>
                  </a:cubicBezTo>
                  <a:cubicBezTo>
                    <a:pt x="543" y="403"/>
                    <a:pt x="530" y="393"/>
                    <a:pt x="503" y="367"/>
                  </a:cubicBezTo>
                  <a:cubicBezTo>
                    <a:pt x="505" y="321"/>
                    <a:pt x="505" y="321"/>
                    <a:pt x="505" y="321"/>
                  </a:cubicBezTo>
                  <a:cubicBezTo>
                    <a:pt x="505" y="321"/>
                    <a:pt x="482" y="304"/>
                    <a:pt x="484" y="330"/>
                  </a:cubicBezTo>
                  <a:cubicBezTo>
                    <a:pt x="482" y="366"/>
                    <a:pt x="482" y="366"/>
                    <a:pt x="482" y="366"/>
                  </a:cubicBezTo>
                  <a:cubicBezTo>
                    <a:pt x="482" y="366"/>
                    <a:pt x="389" y="418"/>
                    <a:pt x="317" y="33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3" name="Freeform 15"/>
          <p:cNvSpPr>
            <a:spLocks/>
          </p:cNvSpPr>
          <p:nvPr/>
        </p:nvSpPr>
        <p:spPr bwMode="auto">
          <a:xfrm>
            <a:off x="6004984" y="2261504"/>
            <a:ext cx="186267" cy="829733"/>
          </a:xfrm>
          <a:custGeom>
            <a:avLst/>
            <a:gdLst/>
            <a:ahLst/>
            <a:cxnLst>
              <a:cxn ang="0">
                <a:pos x="90" y="355"/>
              </a:cxn>
              <a:cxn ang="0">
                <a:pos x="45" y="400"/>
              </a:cxn>
              <a:cxn ang="0">
                <a:pos x="45" y="400"/>
              </a:cxn>
              <a:cxn ang="0">
                <a:pos x="0" y="355"/>
              </a:cxn>
              <a:cxn ang="0">
                <a:pos x="0" y="45"/>
              </a:cxn>
              <a:cxn ang="0">
                <a:pos x="45" y="0"/>
              </a:cxn>
              <a:cxn ang="0">
                <a:pos x="45" y="0"/>
              </a:cxn>
              <a:cxn ang="0">
                <a:pos x="90" y="45"/>
              </a:cxn>
              <a:cxn ang="0">
                <a:pos x="90" y="355"/>
              </a:cxn>
            </a:cxnLst>
            <a:rect l="0" t="0" r="r" b="b"/>
            <a:pathLst>
              <a:path w="90" h="400">
                <a:moveTo>
                  <a:pt x="90" y="355"/>
                </a:moveTo>
                <a:cubicBezTo>
                  <a:pt x="90" y="380"/>
                  <a:pt x="70" y="400"/>
                  <a:pt x="45" y="400"/>
                </a:cubicBezTo>
                <a:cubicBezTo>
                  <a:pt x="45" y="400"/>
                  <a:pt x="45" y="400"/>
                  <a:pt x="45" y="400"/>
                </a:cubicBezTo>
                <a:cubicBezTo>
                  <a:pt x="21" y="400"/>
                  <a:pt x="0" y="380"/>
                  <a:pt x="0" y="35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1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70" y="0"/>
                  <a:pt x="90" y="20"/>
                  <a:pt x="90" y="45"/>
                </a:cubicBezTo>
                <a:lnTo>
                  <a:pt x="90" y="355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4" name="Freeform 16"/>
          <p:cNvSpPr>
            <a:spLocks/>
          </p:cNvSpPr>
          <p:nvPr/>
        </p:nvSpPr>
        <p:spPr bwMode="auto">
          <a:xfrm>
            <a:off x="7639052" y="4488237"/>
            <a:ext cx="827617" cy="186267"/>
          </a:xfrm>
          <a:custGeom>
            <a:avLst/>
            <a:gdLst/>
            <a:ahLst/>
            <a:cxnLst>
              <a:cxn ang="0">
                <a:pos x="45" y="89"/>
              </a:cxn>
              <a:cxn ang="0">
                <a:pos x="0" y="44"/>
              </a:cxn>
              <a:cxn ang="0">
                <a:pos x="0" y="44"/>
              </a:cxn>
              <a:cxn ang="0">
                <a:pos x="45" y="0"/>
              </a:cxn>
              <a:cxn ang="0">
                <a:pos x="355" y="0"/>
              </a:cxn>
              <a:cxn ang="0">
                <a:pos x="400" y="44"/>
              </a:cxn>
              <a:cxn ang="0">
                <a:pos x="400" y="44"/>
              </a:cxn>
              <a:cxn ang="0">
                <a:pos x="355" y="89"/>
              </a:cxn>
              <a:cxn ang="0">
                <a:pos x="45" y="89"/>
              </a:cxn>
            </a:cxnLst>
            <a:rect l="0" t="0" r="r" b="b"/>
            <a:pathLst>
              <a:path w="400" h="89">
                <a:moveTo>
                  <a:pt x="45" y="89"/>
                </a:moveTo>
                <a:cubicBezTo>
                  <a:pt x="20" y="89"/>
                  <a:pt x="0" y="69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5" y="0"/>
                </a:cubicBezTo>
                <a:cubicBezTo>
                  <a:pt x="355" y="0"/>
                  <a:pt x="355" y="0"/>
                  <a:pt x="355" y="0"/>
                </a:cubicBezTo>
                <a:cubicBezTo>
                  <a:pt x="380" y="0"/>
                  <a:pt x="400" y="20"/>
                  <a:pt x="400" y="44"/>
                </a:cubicBezTo>
                <a:cubicBezTo>
                  <a:pt x="400" y="44"/>
                  <a:pt x="400" y="44"/>
                  <a:pt x="400" y="44"/>
                </a:cubicBezTo>
                <a:cubicBezTo>
                  <a:pt x="400" y="69"/>
                  <a:pt x="380" y="89"/>
                  <a:pt x="355" y="89"/>
                </a:cubicBezTo>
                <a:lnTo>
                  <a:pt x="45" y="89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5" name="Freeform 17"/>
          <p:cNvSpPr>
            <a:spLocks/>
          </p:cNvSpPr>
          <p:nvPr/>
        </p:nvSpPr>
        <p:spPr bwMode="auto">
          <a:xfrm>
            <a:off x="3725334" y="4488237"/>
            <a:ext cx="825500" cy="186267"/>
          </a:xfrm>
          <a:custGeom>
            <a:avLst/>
            <a:gdLst/>
            <a:ahLst/>
            <a:cxnLst>
              <a:cxn ang="0">
                <a:pos x="45" y="89"/>
              </a:cxn>
              <a:cxn ang="0">
                <a:pos x="0" y="44"/>
              </a:cxn>
              <a:cxn ang="0">
                <a:pos x="0" y="44"/>
              </a:cxn>
              <a:cxn ang="0">
                <a:pos x="45" y="0"/>
              </a:cxn>
              <a:cxn ang="0">
                <a:pos x="354" y="0"/>
              </a:cxn>
              <a:cxn ang="0">
                <a:pos x="399" y="44"/>
              </a:cxn>
              <a:cxn ang="0">
                <a:pos x="399" y="44"/>
              </a:cxn>
              <a:cxn ang="0">
                <a:pos x="354" y="89"/>
              </a:cxn>
              <a:cxn ang="0">
                <a:pos x="45" y="89"/>
              </a:cxn>
            </a:cxnLst>
            <a:rect l="0" t="0" r="r" b="b"/>
            <a:pathLst>
              <a:path w="399" h="89">
                <a:moveTo>
                  <a:pt x="45" y="89"/>
                </a:moveTo>
                <a:cubicBezTo>
                  <a:pt x="20" y="89"/>
                  <a:pt x="0" y="69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5" y="0"/>
                </a:cubicBezTo>
                <a:cubicBezTo>
                  <a:pt x="354" y="0"/>
                  <a:pt x="354" y="0"/>
                  <a:pt x="354" y="0"/>
                </a:cubicBezTo>
                <a:cubicBezTo>
                  <a:pt x="379" y="0"/>
                  <a:pt x="399" y="20"/>
                  <a:pt x="399" y="44"/>
                </a:cubicBezTo>
                <a:cubicBezTo>
                  <a:pt x="399" y="44"/>
                  <a:pt x="399" y="44"/>
                  <a:pt x="399" y="44"/>
                </a:cubicBezTo>
                <a:cubicBezTo>
                  <a:pt x="399" y="69"/>
                  <a:pt x="379" y="89"/>
                  <a:pt x="354" y="89"/>
                </a:cubicBezTo>
                <a:lnTo>
                  <a:pt x="45" y="8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6" name="Freeform 18"/>
          <p:cNvSpPr>
            <a:spLocks/>
          </p:cNvSpPr>
          <p:nvPr/>
        </p:nvSpPr>
        <p:spPr bwMode="auto">
          <a:xfrm>
            <a:off x="7071785" y="2761038"/>
            <a:ext cx="658284" cy="658284"/>
          </a:xfrm>
          <a:custGeom>
            <a:avLst/>
            <a:gdLst/>
            <a:ahLst/>
            <a:cxnLst>
              <a:cxn ang="0">
                <a:pos x="81" y="300"/>
              </a:cxn>
              <a:cxn ang="0">
                <a:pos x="17" y="300"/>
              </a:cxn>
              <a:cxn ang="0">
                <a:pos x="17" y="300"/>
              </a:cxn>
              <a:cxn ang="0">
                <a:pos x="17" y="237"/>
              </a:cxn>
              <a:cxn ang="0">
                <a:pos x="236" y="18"/>
              </a:cxn>
              <a:cxn ang="0">
                <a:pos x="300" y="18"/>
              </a:cxn>
              <a:cxn ang="0">
                <a:pos x="300" y="18"/>
              </a:cxn>
              <a:cxn ang="0">
                <a:pos x="300" y="81"/>
              </a:cxn>
              <a:cxn ang="0">
                <a:pos x="81" y="300"/>
              </a:cxn>
            </a:cxnLst>
            <a:rect l="0" t="0" r="r" b="b"/>
            <a:pathLst>
              <a:path w="317" h="318">
                <a:moveTo>
                  <a:pt x="81" y="300"/>
                </a:moveTo>
                <a:cubicBezTo>
                  <a:pt x="63" y="318"/>
                  <a:pt x="35" y="318"/>
                  <a:pt x="17" y="300"/>
                </a:cubicBezTo>
                <a:cubicBezTo>
                  <a:pt x="17" y="300"/>
                  <a:pt x="17" y="300"/>
                  <a:pt x="17" y="300"/>
                </a:cubicBezTo>
                <a:cubicBezTo>
                  <a:pt x="0" y="283"/>
                  <a:pt x="0" y="254"/>
                  <a:pt x="17" y="237"/>
                </a:cubicBezTo>
                <a:cubicBezTo>
                  <a:pt x="236" y="18"/>
                  <a:pt x="236" y="18"/>
                  <a:pt x="236" y="18"/>
                </a:cubicBezTo>
                <a:cubicBezTo>
                  <a:pt x="254" y="0"/>
                  <a:pt x="282" y="0"/>
                  <a:pt x="300" y="18"/>
                </a:cubicBezTo>
                <a:cubicBezTo>
                  <a:pt x="300" y="18"/>
                  <a:pt x="300" y="18"/>
                  <a:pt x="300" y="18"/>
                </a:cubicBezTo>
                <a:cubicBezTo>
                  <a:pt x="317" y="35"/>
                  <a:pt x="317" y="64"/>
                  <a:pt x="300" y="81"/>
                </a:cubicBezTo>
                <a:lnTo>
                  <a:pt x="81" y="30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7" name="Freeform 19"/>
          <p:cNvSpPr>
            <a:spLocks/>
          </p:cNvSpPr>
          <p:nvPr/>
        </p:nvSpPr>
        <p:spPr bwMode="auto">
          <a:xfrm>
            <a:off x="4468285" y="2761038"/>
            <a:ext cx="658284" cy="658284"/>
          </a:xfrm>
          <a:custGeom>
            <a:avLst/>
            <a:gdLst/>
            <a:ahLst/>
            <a:cxnLst>
              <a:cxn ang="0">
                <a:pos x="237" y="300"/>
              </a:cxn>
              <a:cxn ang="0">
                <a:pos x="301" y="300"/>
              </a:cxn>
              <a:cxn ang="0">
                <a:pos x="301" y="300"/>
              </a:cxn>
              <a:cxn ang="0">
                <a:pos x="301" y="237"/>
              </a:cxn>
              <a:cxn ang="0">
                <a:pos x="81" y="18"/>
              </a:cxn>
              <a:cxn ang="0">
                <a:pos x="18" y="18"/>
              </a:cxn>
              <a:cxn ang="0">
                <a:pos x="18" y="18"/>
              </a:cxn>
              <a:cxn ang="0">
                <a:pos x="18" y="81"/>
              </a:cxn>
              <a:cxn ang="0">
                <a:pos x="237" y="300"/>
              </a:cxn>
            </a:cxnLst>
            <a:rect l="0" t="0" r="r" b="b"/>
            <a:pathLst>
              <a:path w="318" h="318">
                <a:moveTo>
                  <a:pt x="237" y="300"/>
                </a:moveTo>
                <a:cubicBezTo>
                  <a:pt x="255" y="318"/>
                  <a:pt x="283" y="318"/>
                  <a:pt x="301" y="300"/>
                </a:cubicBezTo>
                <a:cubicBezTo>
                  <a:pt x="301" y="300"/>
                  <a:pt x="301" y="300"/>
                  <a:pt x="301" y="300"/>
                </a:cubicBezTo>
                <a:cubicBezTo>
                  <a:pt x="318" y="283"/>
                  <a:pt x="318" y="254"/>
                  <a:pt x="301" y="237"/>
                </a:cubicBezTo>
                <a:cubicBezTo>
                  <a:pt x="81" y="18"/>
                  <a:pt x="81" y="18"/>
                  <a:pt x="81" y="18"/>
                </a:cubicBezTo>
                <a:cubicBezTo>
                  <a:pt x="64" y="0"/>
                  <a:pt x="36" y="0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0" y="35"/>
                  <a:pt x="0" y="64"/>
                  <a:pt x="18" y="81"/>
                </a:cubicBezTo>
                <a:lnTo>
                  <a:pt x="237" y="30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8" name="TextBox 47"/>
          <p:cNvSpPr txBox="1"/>
          <p:nvPr/>
        </p:nvSpPr>
        <p:spPr>
          <a:xfrm>
            <a:off x="544545" y="4162633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1"/>
                </a:solidFill>
              </a:rPr>
              <a:t>Very nice experience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36001" y="4114801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5"/>
                </a:solidFill>
              </a:rPr>
              <a:t>Dealing with the project </a:t>
            </a:r>
            <a:r>
              <a:rPr lang="en-US" sz="1600" b="1" dirty="0" smtClean="0">
                <a:solidFill>
                  <a:schemeClr val="accent5"/>
                </a:solidFill>
              </a:rPr>
              <a:t>Alone</a:t>
            </a:r>
            <a:endParaRPr lang="en-US" sz="1600" b="1" dirty="0">
              <a:solidFill>
                <a:schemeClr val="accent5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345869" y="2362201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2"/>
                </a:solidFill>
              </a:rPr>
              <a:t>Learning new </a:t>
            </a:r>
            <a:r>
              <a:rPr lang="en-US" sz="1600" b="1" dirty="0" smtClean="0">
                <a:solidFill>
                  <a:schemeClr val="accent2"/>
                </a:solidFill>
              </a:rPr>
              <a:t>skills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026401" y="2362201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4"/>
                </a:solidFill>
              </a:rPr>
              <a:t>Improve my English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686135" y="1244601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 defTabSz="1219170">
              <a:spcBef>
                <a:spcPct val="20000"/>
              </a:spcBef>
              <a:defRPr/>
            </a:pPr>
            <a:r>
              <a:rPr lang="en-US" sz="1600" b="1" dirty="0">
                <a:solidFill>
                  <a:schemeClr val="accent3"/>
                </a:solidFill>
              </a:rPr>
              <a:t>Discovering Documentations</a:t>
            </a:r>
          </a:p>
        </p:txBody>
      </p:sp>
    </p:spTree>
    <p:extLst>
      <p:ext uri="{BB962C8B-B14F-4D97-AF65-F5344CB8AC3E}">
        <p14:creationId xmlns:p14="http://schemas.microsoft.com/office/powerpoint/2010/main" val="90991118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</a:t>
            </a:r>
            <a:r>
              <a:rPr lang="en-US" dirty="0" smtClean="0"/>
              <a:t>hat is the future of this application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676400" y="1703003"/>
            <a:ext cx="5247147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This web application can have a large future</a:t>
            </a:r>
          </a:p>
        </p:txBody>
      </p:sp>
      <p:sp>
        <p:nvSpPr>
          <p:cNvPr id="46" name="Freeform 167"/>
          <p:cNvSpPr>
            <a:spLocks noEditPoints="1"/>
          </p:cNvSpPr>
          <p:nvPr/>
        </p:nvSpPr>
        <p:spPr bwMode="auto">
          <a:xfrm>
            <a:off x="2129777" y="3432731"/>
            <a:ext cx="485071" cy="488949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7" name="Text Placeholder 3"/>
          <p:cNvSpPr txBox="1">
            <a:spLocks/>
          </p:cNvSpPr>
          <p:nvPr/>
        </p:nvSpPr>
        <p:spPr>
          <a:xfrm>
            <a:off x="2807108" y="3430984"/>
            <a:ext cx="2806699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1"/>
                </a:solidFill>
              </a:rPr>
              <a:t>Web Hosting </a:t>
            </a:r>
            <a:endParaRPr lang="en-US" b="1" dirty="0">
              <a:solidFill>
                <a:schemeClr val="accent1"/>
              </a:solidFill>
              <a:cs typeface="+mj-cs"/>
            </a:endParaRPr>
          </a:p>
        </p:txBody>
      </p:sp>
      <p:sp>
        <p:nvSpPr>
          <p:cNvPr id="48" name="Freeform 167"/>
          <p:cNvSpPr>
            <a:spLocks noEditPoints="1"/>
          </p:cNvSpPr>
          <p:nvPr/>
        </p:nvSpPr>
        <p:spPr bwMode="auto">
          <a:xfrm>
            <a:off x="2129777" y="4507998"/>
            <a:ext cx="485071" cy="488949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9" name="Text Placeholder 3"/>
          <p:cNvSpPr txBox="1">
            <a:spLocks/>
          </p:cNvSpPr>
          <p:nvPr/>
        </p:nvSpPr>
        <p:spPr>
          <a:xfrm>
            <a:off x="2807109" y="4301068"/>
            <a:ext cx="2806699" cy="69749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2"/>
                </a:solidFill>
              </a:rPr>
              <a:t>Reformulating the application </a:t>
            </a:r>
            <a:endParaRPr lang="en-US" b="1" dirty="0">
              <a:solidFill>
                <a:schemeClr val="accent2"/>
              </a:solidFill>
              <a:cs typeface="+mj-cs"/>
            </a:endParaRPr>
          </a:p>
          <a:p>
            <a:pPr algn="l" defTabSz="1219170">
              <a:spcBef>
                <a:spcPct val="20000"/>
              </a:spcBef>
              <a:defRPr/>
            </a:pPr>
            <a:r>
              <a:rPr lang="en-US" sz="1333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+mj-cs"/>
              </a:rPr>
              <a:t>This application can be reformulated for  all medical management.</a:t>
            </a:r>
            <a:endParaRPr lang="en-US" sz="1333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Freeform 167"/>
          <p:cNvSpPr>
            <a:spLocks noEditPoints="1"/>
          </p:cNvSpPr>
          <p:nvPr/>
        </p:nvSpPr>
        <p:spPr bwMode="auto">
          <a:xfrm>
            <a:off x="2129777" y="5583264"/>
            <a:ext cx="485071" cy="488949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1" name="Text Placeholder 3"/>
          <p:cNvSpPr txBox="1">
            <a:spLocks/>
          </p:cNvSpPr>
          <p:nvPr/>
        </p:nvSpPr>
        <p:spPr>
          <a:xfrm>
            <a:off x="2807108" y="5583264"/>
            <a:ext cx="2806699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ct val="20000"/>
              </a:spcBef>
              <a:defRPr/>
            </a:pPr>
            <a:r>
              <a:rPr lang="en-US" b="1" dirty="0" smtClean="0">
                <a:solidFill>
                  <a:schemeClr val="accent3"/>
                </a:solidFill>
              </a:rPr>
              <a:t>Building a mobile application</a:t>
            </a:r>
            <a:endParaRPr lang="en-US" b="1" dirty="0">
              <a:solidFill>
                <a:schemeClr val="accent3"/>
              </a:solidFill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026400" y="2006600"/>
            <a:ext cx="1422400" cy="25013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9777" y="2505353"/>
            <a:ext cx="481687" cy="48168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677739" y="2614750"/>
            <a:ext cx="3274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75000"/>
                  </a:schemeClr>
                </a:solidFill>
              </a:rPr>
              <a:t>Continue my master degree abroad</a:t>
            </a:r>
          </a:p>
        </p:txBody>
      </p:sp>
    </p:spTree>
    <p:extLst>
      <p:ext uri="{BB962C8B-B14F-4D97-AF65-F5344CB8AC3E}">
        <p14:creationId xmlns:p14="http://schemas.microsoft.com/office/powerpoint/2010/main" val="208595850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>
          <a:xfrm>
            <a:off x="1245326" y="2781936"/>
            <a:ext cx="9553303" cy="1895025"/>
          </a:xfrm>
        </p:spPr>
        <p:txBody>
          <a:bodyPr/>
          <a:lstStyle/>
          <a:p>
            <a:pPr algn="ctr"/>
            <a:r>
              <a:rPr lang="en-US" sz="5400" dirty="0" smtClean="0">
                <a:ea typeface="+mj-ea"/>
                <a:cs typeface="+mj-cs"/>
              </a:rPr>
              <a:t>Thank you for your attention</a:t>
            </a:r>
            <a:endParaRPr lang="en-US" sz="5400" dirty="0"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083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and Life Cycle</a:t>
            </a:r>
            <a:endParaRPr lang="en-US" dirty="0"/>
          </a:p>
        </p:txBody>
      </p:sp>
      <p:sp>
        <p:nvSpPr>
          <p:cNvPr id="51" name="Freeform 167"/>
          <p:cNvSpPr>
            <a:spLocks noEditPoints="1"/>
          </p:cNvSpPr>
          <p:nvPr/>
        </p:nvSpPr>
        <p:spPr bwMode="auto">
          <a:xfrm>
            <a:off x="6231467" y="1783067"/>
            <a:ext cx="365760" cy="3657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3" name="Freeform 167"/>
          <p:cNvSpPr>
            <a:spLocks noEditPoints="1"/>
          </p:cNvSpPr>
          <p:nvPr/>
        </p:nvSpPr>
        <p:spPr bwMode="auto">
          <a:xfrm>
            <a:off x="6231467" y="2708756"/>
            <a:ext cx="365760" cy="3657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5" name="Freeform 167"/>
          <p:cNvSpPr>
            <a:spLocks noEditPoints="1"/>
          </p:cNvSpPr>
          <p:nvPr/>
        </p:nvSpPr>
        <p:spPr bwMode="auto">
          <a:xfrm>
            <a:off x="6231467" y="3634445"/>
            <a:ext cx="365760" cy="3657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57" name="Freeform 167"/>
          <p:cNvSpPr>
            <a:spLocks noEditPoints="1"/>
          </p:cNvSpPr>
          <p:nvPr/>
        </p:nvSpPr>
        <p:spPr bwMode="auto">
          <a:xfrm>
            <a:off x="6231467" y="4560133"/>
            <a:ext cx="365760" cy="365760"/>
          </a:xfrm>
          <a:custGeom>
            <a:avLst/>
            <a:gdLst/>
            <a:ahLst/>
            <a:cxnLst>
              <a:cxn ang="0">
                <a:pos x="58" y="47"/>
              </a:cxn>
              <a:cxn ang="0">
                <a:pos x="47" y="58"/>
              </a:cxn>
              <a:cxn ang="0">
                <a:pos x="11" y="58"/>
              </a:cxn>
              <a:cxn ang="0">
                <a:pos x="0" y="47"/>
              </a:cxn>
              <a:cxn ang="0">
                <a:pos x="0" y="10"/>
              </a:cxn>
              <a:cxn ang="0">
                <a:pos x="11" y="0"/>
              </a:cxn>
              <a:cxn ang="0">
                <a:pos x="47" y="0"/>
              </a:cxn>
              <a:cxn ang="0">
                <a:pos x="58" y="10"/>
              </a:cxn>
              <a:cxn ang="0">
                <a:pos x="58" y="47"/>
              </a:cxn>
              <a:cxn ang="0">
                <a:pos x="49" y="21"/>
              </a:cxn>
              <a:cxn ang="0">
                <a:pos x="49" y="17"/>
              </a:cxn>
              <a:cxn ang="0">
                <a:pos x="45" y="13"/>
              </a:cxn>
              <a:cxn ang="0">
                <a:pos x="42" y="13"/>
              </a:cxn>
              <a:cxn ang="0">
                <a:pos x="24" y="31"/>
              </a:cxn>
              <a:cxn ang="0">
                <a:pos x="16" y="23"/>
              </a:cxn>
              <a:cxn ang="0">
                <a:pos x="13" y="23"/>
              </a:cxn>
              <a:cxn ang="0">
                <a:pos x="9" y="27"/>
              </a:cxn>
              <a:cxn ang="0">
                <a:pos x="9" y="30"/>
              </a:cxn>
              <a:cxn ang="0">
                <a:pos x="22" y="44"/>
              </a:cxn>
              <a:cxn ang="0">
                <a:pos x="26" y="44"/>
              </a:cxn>
              <a:cxn ang="0">
                <a:pos x="49" y="21"/>
              </a:cxn>
            </a:cxnLst>
            <a:rect l="0" t="0" r="r" b="b"/>
            <a:pathLst>
              <a:path w="58" h="58">
                <a:moveTo>
                  <a:pt x="58" y="47"/>
                </a:moveTo>
                <a:cubicBezTo>
                  <a:pt x="58" y="53"/>
                  <a:pt x="53" y="58"/>
                  <a:pt x="4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3" y="0"/>
                  <a:pt x="58" y="4"/>
                  <a:pt x="58" y="10"/>
                </a:cubicBezTo>
                <a:lnTo>
                  <a:pt x="58" y="47"/>
                </a:lnTo>
                <a:close/>
                <a:moveTo>
                  <a:pt x="49" y="21"/>
                </a:moveTo>
                <a:cubicBezTo>
                  <a:pt x="50" y="20"/>
                  <a:pt x="50" y="18"/>
                  <a:pt x="49" y="17"/>
                </a:cubicBezTo>
                <a:cubicBezTo>
                  <a:pt x="45" y="13"/>
                  <a:pt x="45" y="13"/>
                  <a:pt x="45" y="13"/>
                </a:cubicBezTo>
                <a:cubicBezTo>
                  <a:pt x="44" y="12"/>
                  <a:pt x="43" y="12"/>
                  <a:pt x="42" y="13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2"/>
                  <a:pt x="14" y="22"/>
                  <a:pt x="13" y="23"/>
                </a:cubicBezTo>
                <a:cubicBezTo>
                  <a:pt x="9" y="27"/>
                  <a:pt x="9" y="27"/>
                  <a:pt x="9" y="27"/>
                </a:cubicBezTo>
                <a:cubicBezTo>
                  <a:pt x="8" y="28"/>
                  <a:pt x="8" y="29"/>
                  <a:pt x="9" y="30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5"/>
                  <a:pt x="25" y="45"/>
                  <a:pt x="26" y="44"/>
                </a:cubicBezTo>
                <a:lnTo>
                  <a:pt x="49" y="21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49" y="2322678"/>
            <a:ext cx="5562852" cy="224016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93" y="1495968"/>
            <a:ext cx="5174853" cy="389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40912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5617" y="254096"/>
            <a:ext cx="5924395" cy="413483"/>
          </a:xfrm>
        </p:spPr>
        <p:txBody>
          <a:bodyPr/>
          <a:lstStyle/>
          <a:p>
            <a:r>
              <a:rPr lang="en-US" dirty="0"/>
              <a:t>Existing Systems Critics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1170516" y="1960037"/>
            <a:ext cx="1435101" cy="1636016"/>
            <a:chOff x="1371600" y="1047752"/>
            <a:chExt cx="1076326" cy="1227012"/>
          </a:xfrm>
        </p:grpSpPr>
        <p:grpSp>
          <p:nvGrpSpPr>
            <p:cNvPr id="34" name="Group 33"/>
            <p:cNvGrpSpPr/>
            <p:nvPr/>
          </p:nvGrpSpPr>
          <p:grpSpPr>
            <a:xfrm>
              <a:off x="1371600" y="1485458"/>
              <a:ext cx="1076326" cy="789306"/>
              <a:chOff x="4000501" y="1657350"/>
              <a:chExt cx="1143000" cy="838200"/>
            </a:xfrm>
          </p:grpSpPr>
          <p:sp>
            <p:nvSpPr>
              <p:cNvPr id="35" name="Trapezoid 34"/>
              <p:cNvSpPr/>
              <p:nvPr/>
            </p:nvSpPr>
            <p:spPr>
              <a:xfrm rot="10800000">
                <a:off x="4000501" y="1657350"/>
                <a:ext cx="1143000" cy="457200"/>
              </a:xfrm>
              <a:prstGeom prst="trapezoid">
                <a:avLst>
                  <a:gd name="adj" fmla="val 4016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6" name="Isosceles Triangle 35"/>
              <p:cNvSpPr/>
              <p:nvPr/>
            </p:nvSpPr>
            <p:spPr>
              <a:xfrm rot="10800000">
                <a:off x="4183857" y="2114550"/>
                <a:ext cx="776287" cy="381000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47" name="Group 7"/>
            <p:cNvGrpSpPr/>
            <p:nvPr/>
          </p:nvGrpSpPr>
          <p:grpSpPr>
            <a:xfrm>
              <a:off x="1543812" y="1047752"/>
              <a:ext cx="731902" cy="790502"/>
              <a:chOff x="2057399" y="2190750"/>
              <a:chExt cx="777240" cy="83947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49" name="Snip Same Side Corner Rectangle 48"/>
              <p:cNvSpPr/>
              <p:nvPr/>
            </p:nvSpPr>
            <p:spPr>
              <a:xfrm>
                <a:off x="2057399" y="2190750"/>
                <a:ext cx="777240" cy="609600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0" name="Isosceles Triangle 49"/>
              <p:cNvSpPr/>
              <p:nvPr/>
            </p:nvSpPr>
            <p:spPr>
              <a:xfrm rot="10800000">
                <a:off x="2057876" y="2800350"/>
                <a:ext cx="776287" cy="229870"/>
              </a:xfrm>
              <a:prstGeom prst="triangl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632524" y="1122041"/>
              <a:ext cx="554479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67" b="1" dirty="0">
                  <a:solidFill>
                    <a:schemeClr val="accent1"/>
                  </a:solidFill>
                </a:rPr>
                <a:t>01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3975806" y="1960035"/>
            <a:ext cx="1435101" cy="1636021"/>
            <a:chOff x="2590800" y="1047750"/>
            <a:chExt cx="1076326" cy="1227016"/>
          </a:xfrm>
        </p:grpSpPr>
        <p:grpSp>
          <p:nvGrpSpPr>
            <p:cNvPr id="40" name="Group 39"/>
            <p:cNvGrpSpPr/>
            <p:nvPr/>
          </p:nvGrpSpPr>
          <p:grpSpPr>
            <a:xfrm rot="10800000" flipV="1">
              <a:off x="2590800" y="1485459"/>
              <a:ext cx="1076326" cy="789307"/>
              <a:chOff x="4000501" y="1657350"/>
              <a:chExt cx="1143000" cy="838200"/>
            </a:xfrm>
          </p:grpSpPr>
          <p:sp>
            <p:nvSpPr>
              <p:cNvPr id="41" name="Trapezoid 40"/>
              <p:cNvSpPr/>
              <p:nvPr/>
            </p:nvSpPr>
            <p:spPr>
              <a:xfrm rot="10800000">
                <a:off x="4000501" y="1657350"/>
                <a:ext cx="1143000" cy="457200"/>
              </a:xfrm>
              <a:prstGeom prst="trapezoid">
                <a:avLst>
                  <a:gd name="adj" fmla="val 4016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2" name="Isosceles Triangle 41"/>
              <p:cNvSpPr/>
              <p:nvPr/>
            </p:nvSpPr>
            <p:spPr>
              <a:xfrm rot="10800000">
                <a:off x="4183857" y="2114550"/>
                <a:ext cx="776287" cy="381000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52" name="Group 23"/>
            <p:cNvGrpSpPr/>
            <p:nvPr/>
          </p:nvGrpSpPr>
          <p:grpSpPr>
            <a:xfrm rot="10800000" flipV="1">
              <a:off x="2763014" y="1047750"/>
              <a:ext cx="731902" cy="790502"/>
              <a:chOff x="2057399" y="2190750"/>
              <a:chExt cx="777240" cy="83947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4" name="Snip Same Side Corner Rectangle 53"/>
              <p:cNvSpPr/>
              <p:nvPr/>
            </p:nvSpPr>
            <p:spPr>
              <a:xfrm>
                <a:off x="2057399" y="2190750"/>
                <a:ext cx="777240" cy="609600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5" name="Isosceles Triangle 54"/>
              <p:cNvSpPr/>
              <p:nvPr/>
            </p:nvSpPr>
            <p:spPr>
              <a:xfrm rot="10800000">
                <a:off x="2057876" y="2800350"/>
                <a:ext cx="776287" cy="229870"/>
              </a:xfrm>
              <a:prstGeom prst="triangl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2851723" y="1122038"/>
              <a:ext cx="554479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67" b="1" dirty="0">
                  <a:solidFill>
                    <a:schemeClr val="accent2"/>
                  </a:solidFill>
                </a:rPr>
                <a:t>02</a:t>
              </a: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9586383" y="1960037"/>
            <a:ext cx="1435101" cy="1636020"/>
            <a:chOff x="5105400" y="1047751"/>
            <a:chExt cx="1076326" cy="1227015"/>
          </a:xfrm>
        </p:grpSpPr>
        <p:grpSp>
          <p:nvGrpSpPr>
            <p:cNvPr id="43" name="Group 42"/>
            <p:cNvGrpSpPr/>
            <p:nvPr/>
          </p:nvGrpSpPr>
          <p:grpSpPr>
            <a:xfrm rot="10800000" flipH="1" flipV="1">
              <a:off x="5105400" y="1485459"/>
              <a:ext cx="1076326" cy="789307"/>
              <a:chOff x="4000501" y="1657350"/>
              <a:chExt cx="1143000" cy="838200"/>
            </a:xfrm>
          </p:grpSpPr>
          <p:sp>
            <p:nvSpPr>
              <p:cNvPr id="44" name="Trapezoid 43"/>
              <p:cNvSpPr/>
              <p:nvPr/>
            </p:nvSpPr>
            <p:spPr>
              <a:xfrm rot="10800000">
                <a:off x="4000501" y="1657350"/>
                <a:ext cx="1143000" cy="457200"/>
              </a:xfrm>
              <a:prstGeom prst="trapezoid">
                <a:avLst>
                  <a:gd name="adj" fmla="val 4016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45" name="Isosceles Triangle 44"/>
              <p:cNvSpPr/>
              <p:nvPr/>
            </p:nvSpPr>
            <p:spPr>
              <a:xfrm rot="10800000">
                <a:off x="4183857" y="2114550"/>
                <a:ext cx="776287" cy="381000"/>
              </a:xfrm>
              <a:prstGeom prst="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57" name="Group 32"/>
            <p:cNvGrpSpPr/>
            <p:nvPr/>
          </p:nvGrpSpPr>
          <p:grpSpPr>
            <a:xfrm rot="10800000" flipH="1" flipV="1">
              <a:off x="5277610" y="1047751"/>
              <a:ext cx="731902" cy="790502"/>
              <a:chOff x="2057399" y="2190750"/>
              <a:chExt cx="777240" cy="83947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9" name="Snip Same Side Corner Rectangle 58"/>
              <p:cNvSpPr/>
              <p:nvPr/>
            </p:nvSpPr>
            <p:spPr>
              <a:xfrm>
                <a:off x="2057399" y="2190750"/>
                <a:ext cx="777240" cy="609600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0" name="Isosceles Triangle 59"/>
              <p:cNvSpPr/>
              <p:nvPr/>
            </p:nvSpPr>
            <p:spPr>
              <a:xfrm rot="10800000">
                <a:off x="2057876" y="2800350"/>
                <a:ext cx="776287" cy="229870"/>
              </a:xfrm>
              <a:prstGeom prst="triangl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5366323" y="1122040"/>
              <a:ext cx="554479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67" b="1" dirty="0">
                  <a:solidFill>
                    <a:schemeClr val="accent4"/>
                  </a:solidFill>
                </a:rPr>
                <a:t>04</a:t>
              </a: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781095" y="1960037"/>
            <a:ext cx="1435101" cy="1636016"/>
            <a:chOff x="3886200" y="1047752"/>
            <a:chExt cx="1076326" cy="1227012"/>
          </a:xfrm>
        </p:grpSpPr>
        <p:grpSp>
          <p:nvGrpSpPr>
            <p:cNvPr id="37" name="Group 36"/>
            <p:cNvGrpSpPr/>
            <p:nvPr/>
          </p:nvGrpSpPr>
          <p:grpSpPr>
            <a:xfrm>
              <a:off x="3886200" y="1485458"/>
              <a:ext cx="1076326" cy="789306"/>
              <a:chOff x="4000501" y="1657350"/>
              <a:chExt cx="1143000" cy="838200"/>
            </a:xfrm>
          </p:grpSpPr>
          <p:sp>
            <p:nvSpPr>
              <p:cNvPr id="38" name="Trapezoid 37"/>
              <p:cNvSpPr/>
              <p:nvPr/>
            </p:nvSpPr>
            <p:spPr>
              <a:xfrm rot="10800000">
                <a:off x="4000501" y="1657350"/>
                <a:ext cx="1143000" cy="457200"/>
              </a:xfrm>
              <a:prstGeom prst="trapezoid">
                <a:avLst>
                  <a:gd name="adj" fmla="val 4016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39" name="Isosceles Triangle 38"/>
              <p:cNvSpPr/>
              <p:nvPr/>
            </p:nvSpPr>
            <p:spPr>
              <a:xfrm rot="10800000">
                <a:off x="4183857" y="2114550"/>
                <a:ext cx="776287" cy="381000"/>
              </a:xfrm>
              <a:prstGeom prst="triangle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grpSp>
          <p:nvGrpSpPr>
            <p:cNvPr id="62" name="Group 13"/>
            <p:cNvGrpSpPr/>
            <p:nvPr/>
          </p:nvGrpSpPr>
          <p:grpSpPr>
            <a:xfrm>
              <a:off x="4058412" y="1047752"/>
              <a:ext cx="731902" cy="790502"/>
              <a:chOff x="2057399" y="2190750"/>
              <a:chExt cx="777240" cy="839470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64" name="Snip Same Side Corner Rectangle 14"/>
              <p:cNvSpPr/>
              <p:nvPr/>
            </p:nvSpPr>
            <p:spPr>
              <a:xfrm>
                <a:off x="2057399" y="2190750"/>
                <a:ext cx="777240" cy="609600"/>
              </a:xfrm>
              <a:prstGeom prst="snip2SameRect">
                <a:avLst>
                  <a:gd name="adj1" fmla="val 23810"/>
                  <a:gd name="adj2" fmla="val 0"/>
                </a:avLst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65" name="Isosceles Triangle 64"/>
              <p:cNvSpPr/>
              <p:nvPr/>
            </p:nvSpPr>
            <p:spPr>
              <a:xfrm rot="10800000">
                <a:off x="2057876" y="2800350"/>
                <a:ext cx="776287" cy="229870"/>
              </a:xfrm>
              <a:prstGeom prst="triangle">
                <a:avLst/>
              </a:prstGeom>
              <a:solidFill>
                <a:schemeClr val="bg2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4147124" y="1122040"/>
              <a:ext cx="554479" cy="5617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267" b="1" dirty="0">
                  <a:solidFill>
                    <a:schemeClr val="accent3"/>
                  </a:solidFill>
                </a:rPr>
                <a:t>03</a:t>
              </a: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1430867" y="3644900"/>
            <a:ext cx="914400" cy="914400"/>
            <a:chOff x="990600" y="2419350"/>
            <a:chExt cx="685800" cy="685800"/>
          </a:xfrm>
        </p:grpSpPr>
        <p:sp>
          <p:nvSpPr>
            <p:cNvPr id="86" name="Rounded Rectangle 85"/>
            <p:cNvSpPr/>
            <p:nvPr/>
          </p:nvSpPr>
          <p:spPr>
            <a:xfrm>
              <a:off x="990600" y="2419350"/>
              <a:ext cx="685800" cy="685800"/>
            </a:xfrm>
            <a:prstGeom prst="roundRect">
              <a:avLst>
                <a:gd name="adj" fmla="val 3703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80" name="Group 52"/>
            <p:cNvGrpSpPr>
              <a:grpSpLocks noChangeAspect="1"/>
            </p:cNvGrpSpPr>
            <p:nvPr/>
          </p:nvGrpSpPr>
          <p:grpSpPr>
            <a:xfrm>
              <a:off x="1128524" y="2557274"/>
              <a:ext cx="409952" cy="409952"/>
              <a:chOff x="6400800" y="3867150"/>
              <a:chExt cx="514351" cy="514351"/>
            </a:xfrm>
            <a:solidFill>
              <a:schemeClr val="bg1"/>
            </a:solidFill>
          </p:grpSpPr>
          <p:sp>
            <p:nvSpPr>
              <p:cNvPr id="81" name="Freeform 17"/>
              <p:cNvSpPr>
                <a:spLocks noEditPoints="1"/>
              </p:cNvSpPr>
              <p:nvPr/>
            </p:nvSpPr>
            <p:spPr bwMode="auto">
              <a:xfrm>
                <a:off x="6400800" y="3973513"/>
                <a:ext cx="407988" cy="407988"/>
              </a:xfrm>
              <a:custGeom>
                <a:avLst/>
                <a:gdLst/>
                <a:ahLst/>
                <a:cxnLst>
                  <a:cxn ang="0">
                    <a:pos x="1058" y="353"/>
                  </a:cxn>
                  <a:cxn ang="0">
                    <a:pos x="1135" y="621"/>
                  </a:cxn>
                  <a:cxn ang="0">
                    <a:pos x="621" y="1134"/>
                  </a:cxn>
                  <a:cxn ang="0">
                    <a:pos x="108" y="621"/>
                  </a:cxn>
                  <a:cxn ang="0">
                    <a:pos x="621" y="108"/>
                  </a:cxn>
                  <a:cxn ang="0">
                    <a:pos x="889" y="184"/>
                  </a:cxn>
                  <a:cxn ang="0">
                    <a:pos x="967" y="105"/>
                  </a:cxn>
                  <a:cxn ang="0">
                    <a:pos x="621" y="0"/>
                  </a:cxn>
                  <a:cxn ang="0">
                    <a:pos x="0" y="621"/>
                  </a:cxn>
                  <a:cxn ang="0">
                    <a:pos x="621" y="1242"/>
                  </a:cxn>
                  <a:cxn ang="0">
                    <a:pos x="1242" y="621"/>
                  </a:cxn>
                  <a:cxn ang="0">
                    <a:pos x="1137" y="275"/>
                  </a:cxn>
                  <a:cxn ang="0">
                    <a:pos x="1058" y="353"/>
                  </a:cxn>
                  <a:cxn ang="0">
                    <a:pos x="1058" y="353"/>
                  </a:cxn>
                  <a:cxn ang="0">
                    <a:pos x="1058" y="353"/>
                  </a:cxn>
                </a:cxnLst>
                <a:rect l="0" t="0" r="r" b="b"/>
                <a:pathLst>
                  <a:path w="1242" h="1242">
                    <a:moveTo>
                      <a:pt x="1058" y="353"/>
                    </a:moveTo>
                    <a:cubicBezTo>
                      <a:pt x="1106" y="431"/>
                      <a:pt x="1135" y="523"/>
                      <a:pt x="1135" y="621"/>
                    </a:cubicBezTo>
                    <a:cubicBezTo>
                      <a:pt x="1135" y="904"/>
                      <a:pt x="904" y="1134"/>
                      <a:pt x="621" y="1134"/>
                    </a:cubicBezTo>
                    <a:cubicBezTo>
                      <a:pt x="338" y="1134"/>
                      <a:pt x="108" y="904"/>
                      <a:pt x="108" y="621"/>
                    </a:cubicBezTo>
                    <a:cubicBezTo>
                      <a:pt x="108" y="338"/>
                      <a:pt x="338" y="108"/>
                      <a:pt x="621" y="108"/>
                    </a:cubicBezTo>
                    <a:cubicBezTo>
                      <a:pt x="719" y="108"/>
                      <a:pt x="811" y="136"/>
                      <a:pt x="889" y="184"/>
                    </a:cubicBezTo>
                    <a:cubicBezTo>
                      <a:pt x="967" y="105"/>
                      <a:pt x="967" y="105"/>
                      <a:pt x="967" y="105"/>
                    </a:cubicBezTo>
                    <a:cubicBezTo>
                      <a:pt x="868" y="39"/>
                      <a:pt x="749" y="0"/>
                      <a:pt x="621" y="0"/>
                    </a:cubicBezTo>
                    <a:cubicBezTo>
                      <a:pt x="279" y="0"/>
                      <a:pt x="0" y="278"/>
                      <a:pt x="0" y="621"/>
                    </a:cubicBezTo>
                    <a:cubicBezTo>
                      <a:pt x="0" y="963"/>
                      <a:pt x="279" y="1242"/>
                      <a:pt x="621" y="1242"/>
                    </a:cubicBezTo>
                    <a:cubicBezTo>
                      <a:pt x="964" y="1242"/>
                      <a:pt x="1242" y="963"/>
                      <a:pt x="1242" y="621"/>
                    </a:cubicBezTo>
                    <a:cubicBezTo>
                      <a:pt x="1242" y="493"/>
                      <a:pt x="1203" y="374"/>
                      <a:pt x="1137" y="275"/>
                    </a:cubicBezTo>
                    <a:lnTo>
                      <a:pt x="1058" y="353"/>
                    </a:lnTo>
                    <a:close/>
                    <a:moveTo>
                      <a:pt x="1058" y="353"/>
                    </a:moveTo>
                    <a:cubicBezTo>
                      <a:pt x="1058" y="353"/>
                      <a:pt x="1058" y="353"/>
                      <a:pt x="1058" y="353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2" name="Freeform 18"/>
              <p:cNvSpPr>
                <a:spLocks noEditPoints="1"/>
              </p:cNvSpPr>
              <p:nvPr/>
            </p:nvSpPr>
            <p:spPr bwMode="auto">
              <a:xfrm>
                <a:off x="6478588" y="4049713"/>
                <a:ext cx="252413" cy="254000"/>
              </a:xfrm>
              <a:custGeom>
                <a:avLst/>
                <a:gdLst/>
                <a:ahLst/>
                <a:cxnLst>
                  <a:cxn ang="0">
                    <a:pos x="559" y="42"/>
                  </a:cxn>
                  <a:cxn ang="0">
                    <a:pos x="385" y="0"/>
                  </a:cxn>
                  <a:cxn ang="0">
                    <a:pos x="0" y="386"/>
                  </a:cxn>
                  <a:cxn ang="0">
                    <a:pos x="385" y="771"/>
                  </a:cxn>
                  <a:cxn ang="0">
                    <a:pos x="771" y="386"/>
                  </a:cxn>
                  <a:cxn ang="0">
                    <a:pos x="729" y="212"/>
                  </a:cxn>
                  <a:cxn ang="0">
                    <a:pos x="646" y="294"/>
                  </a:cxn>
                  <a:cxn ang="0">
                    <a:pos x="663" y="386"/>
                  </a:cxn>
                  <a:cxn ang="0">
                    <a:pos x="385" y="664"/>
                  </a:cxn>
                  <a:cxn ang="0">
                    <a:pos x="107" y="386"/>
                  </a:cxn>
                  <a:cxn ang="0">
                    <a:pos x="385" y="108"/>
                  </a:cxn>
                  <a:cxn ang="0">
                    <a:pos x="477" y="125"/>
                  </a:cxn>
                  <a:cxn ang="0">
                    <a:pos x="559" y="42"/>
                  </a:cxn>
                  <a:cxn ang="0">
                    <a:pos x="559" y="42"/>
                  </a:cxn>
                  <a:cxn ang="0">
                    <a:pos x="559" y="42"/>
                  </a:cxn>
                </a:cxnLst>
                <a:rect l="0" t="0" r="r" b="b"/>
                <a:pathLst>
                  <a:path w="771" h="771">
                    <a:moveTo>
                      <a:pt x="559" y="42"/>
                    </a:moveTo>
                    <a:cubicBezTo>
                      <a:pt x="507" y="16"/>
                      <a:pt x="448" y="0"/>
                      <a:pt x="385" y="0"/>
                    </a:cubicBezTo>
                    <a:cubicBezTo>
                      <a:pt x="173" y="0"/>
                      <a:pt x="0" y="173"/>
                      <a:pt x="0" y="386"/>
                    </a:cubicBezTo>
                    <a:cubicBezTo>
                      <a:pt x="0" y="598"/>
                      <a:pt x="173" y="771"/>
                      <a:pt x="385" y="771"/>
                    </a:cubicBezTo>
                    <a:cubicBezTo>
                      <a:pt x="598" y="771"/>
                      <a:pt x="771" y="598"/>
                      <a:pt x="771" y="386"/>
                    </a:cubicBezTo>
                    <a:cubicBezTo>
                      <a:pt x="771" y="323"/>
                      <a:pt x="756" y="264"/>
                      <a:pt x="729" y="212"/>
                    </a:cubicBezTo>
                    <a:cubicBezTo>
                      <a:pt x="646" y="294"/>
                      <a:pt x="646" y="294"/>
                      <a:pt x="646" y="294"/>
                    </a:cubicBezTo>
                    <a:cubicBezTo>
                      <a:pt x="656" y="323"/>
                      <a:pt x="663" y="354"/>
                      <a:pt x="663" y="386"/>
                    </a:cubicBezTo>
                    <a:cubicBezTo>
                      <a:pt x="663" y="539"/>
                      <a:pt x="538" y="664"/>
                      <a:pt x="385" y="664"/>
                    </a:cubicBezTo>
                    <a:cubicBezTo>
                      <a:pt x="232" y="664"/>
                      <a:pt x="107" y="539"/>
                      <a:pt x="107" y="386"/>
                    </a:cubicBezTo>
                    <a:cubicBezTo>
                      <a:pt x="107" y="233"/>
                      <a:pt x="232" y="108"/>
                      <a:pt x="385" y="108"/>
                    </a:cubicBezTo>
                    <a:cubicBezTo>
                      <a:pt x="418" y="108"/>
                      <a:pt x="448" y="115"/>
                      <a:pt x="477" y="125"/>
                    </a:cubicBezTo>
                    <a:lnTo>
                      <a:pt x="559" y="42"/>
                    </a:lnTo>
                    <a:close/>
                    <a:moveTo>
                      <a:pt x="559" y="42"/>
                    </a:moveTo>
                    <a:cubicBezTo>
                      <a:pt x="559" y="42"/>
                      <a:pt x="559" y="42"/>
                      <a:pt x="559" y="42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3" name="Freeform 19"/>
              <p:cNvSpPr>
                <a:spLocks noEditPoints="1"/>
              </p:cNvSpPr>
              <p:nvPr/>
            </p:nvSpPr>
            <p:spPr bwMode="auto">
              <a:xfrm>
                <a:off x="6548438" y="4122738"/>
                <a:ext cx="111125" cy="109538"/>
              </a:xfrm>
              <a:custGeom>
                <a:avLst/>
                <a:gdLst/>
                <a:ahLst/>
                <a:cxnLst>
                  <a:cxn ang="0">
                    <a:pos x="202" y="11"/>
                  </a:cxn>
                  <a:cxn ang="0">
                    <a:pos x="203" y="4"/>
                  </a:cxn>
                  <a:cxn ang="0">
                    <a:pos x="168" y="0"/>
                  </a:cxn>
                  <a:cxn ang="0">
                    <a:pos x="0" y="168"/>
                  </a:cxn>
                  <a:cxn ang="0">
                    <a:pos x="168" y="336"/>
                  </a:cxn>
                  <a:cxn ang="0">
                    <a:pos x="336" y="168"/>
                  </a:cxn>
                  <a:cxn ang="0">
                    <a:pos x="332" y="133"/>
                  </a:cxn>
                  <a:cxn ang="0">
                    <a:pos x="325" y="134"/>
                  </a:cxn>
                  <a:cxn ang="0">
                    <a:pos x="238" y="221"/>
                  </a:cxn>
                  <a:cxn ang="0">
                    <a:pos x="177" y="246"/>
                  </a:cxn>
                  <a:cxn ang="0">
                    <a:pos x="116" y="220"/>
                  </a:cxn>
                  <a:cxn ang="0">
                    <a:pos x="116" y="98"/>
                  </a:cxn>
                  <a:cxn ang="0">
                    <a:pos x="202" y="11"/>
                  </a:cxn>
                  <a:cxn ang="0">
                    <a:pos x="202" y="11"/>
                  </a:cxn>
                  <a:cxn ang="0">
                    <a:pos x="202" y="11"/>
                  </a:cxn>
                </a:cxnLst>
                <a:rect l="0" t="0" r="r" b="b"/>
                <a:pathLst>
                  <a:path w="336" h="336">
                    <a:moveTo>
                      <a:pt x="202" y="11"/>
                    </a:moveTo>
                    <a:cubicBezTo>
                      <a:pt x="202" y="9"/>
                      <a:pt x="203" y="6"/>
                      <a:pt x="203" y="4"/>
                    </a:cubicBezTo>
                    <a:cubicBezTo>
                      <a:pt x="192" y="1"/>
                      <a:pt x="180" y="0"/>
                      <a:pt x="168" y="0"/>
                    </a:cubicBezTo>
                    <a:cubicBezTo>
                      <a:pt x="76" y="0"/>
                      <a:pt x="0" y="75"/>
                      <a:pt x="0" y="168"/>
                    </a:cubicBezTo>
                    <a:cubicBezTo>
                      <a:pt x="0" y="260"/>
                      <a:pt x="76" y="336"/>
                      <a:pt x="168" y="336"/>
                    </a:cubicBezTo>
                    <a:cubicBezTo>
                      <a:pt x="261" y="336"/>
                      <a:pt x="336" y="260"/>
                      <a:pt x="336" y="168"/>
                    </a:cubicBezTo>
                    <a:cubicBezTo>
                      <a:pt x="336" y="156"/>
                      <a:pt x="335" y="144"/>
                      <a:pt x="332" y="133"/>
                    </a:cubicBezTo>
                    <a:cubicBezTo>
                      <a:pt x="330" y="133"/>
                      <a:pt x="327" y="134"/>
                      <a:pt x="325" y="134"/>
                    </a:cubicBezTo>
                    <a:cubicBezTo>
                      <a:pt x="238" y="221"/>
                      <a:pt x="238" y="221"/>
                      <a:pt x="238" y="221"/>
                    </a:cubicBezTo>
                    <a:cubicBezTo>
                      <a:pt x="222" y="237"/>
                      <a:pt x="200" y="246"/>
                      <a:pt x="177" y="246"/>
                    </a:cubicBezTo>
                    <a:cubicBezTo>
                      <a:pt x="154" y="246"/>
                      <a:pt x="132" y="237"/>
                      <a:pt x="116" y="220"/>
                    </a:cubicBezTo>
                    <a:cubicBezTo>
                      <a:pt x="82" y="187"/>
                      <a:pt x="82" y="131"/>
                      <a:pt x="116" y="98"/>
                    </a:cubicBezTo>
                    <a:lnTo>
                      <a:pt x="202" y="11"/>
                    </a:lnTo>
                    <a:close/>
                    <a:moveTo>
                      <a:pt x="202" y="11"/>
                    </a:moveTo>
                    <a:cubicBezTo>
                      <a:pt x="202" y="11"/>
                      <a:pt x="202" y="11"/>
                      <a:pt x="202" y="11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84" name="Freeform 20"/>
              <p:cNvSpPr>
                <a:spLocks noEditPoints="1"/>
              </p:cNvSpPr>
              <p:nvPr/>
            </p:nvSpPr>
            <p:spPr bwMode="auto">
              <a:xfrm>
                <a:off x="6596063" y="3867150"/>
                <a:ext cx="319088" cy="317500"/>
              </a:xfrm>
              <a:custGeom>
                <a:avLst/>
                <a:gdLst/>
                <a:ahLst/>
                <a:cxnLst>
                  <a:cxn ang="0">
                    <a:pos x="971" y="235"/>
                  </a:cxn>
                  <a:cxn ang="0">
                    <a:pos x="954" y="221"/>
                  </a:cxn>
                  <a:cxn ang="0">
                    <a:pos x="778" y="196"/>
                  </a:cxn>
                  <a:cxn ang="0">
                    <a:pos x="751" y="18"/>
                  </a:cxn>
                  <a:cxn ang="0">
                    <a:pos x="737" y="1"/>
                  </a:cxn>
                  <a:cxn ang="0">
                    <a:pos x="731" y="0"/>
                  </a:cxn>
                  <a:cxn ang="0">
                    <a:pos x="716" y="6"/>
                  </a:cxn>
                  <a:cxn ang="0">
                    <a:pos x="526" y="196"/>
                  </a:cxn>
                  <a:cxn ang="0">
                    <a:pos x="520" y="214"/>
                  </a:cxn>
                  <a:cxn ang="0">
                    <a:pos x="538" y="340"/>
                  </a:cxn>
                  <a:cxn ang="0">
                    <a:pos x="134" y="745"/>
                  </a:cxn>
                  <a:cxn ang="0">
                    <a:pos x="117" y="808"/>
                  </a:cxn>
                  <a:cxn ang="0">
                    <a:pos x="13" y="913"/>
                  </a:cxn>
                  <a:cxn ang="0">
                    <a:pos x="13" y="959"/>
                  </a:cxn>
                  <a:cxn ang="0">
                    <a:pos x="36" y="969"/>
                  </a:cxn>
                  <a:cxn ang="0">
                    <a:pos x="59" y="959"/>
                  </a:cxn>
                  <a:cxn ang="0">
                    <a:pos x="164" y="855"/>
                  </a:cxn>
                  <a:cxn ang="0">
                    <a:pos x="181" y="857"/>
                  </a:cxn>
                  <a:cxn ang="0">
                    <a:pos x="227" y="838"/>
                  </a:cxn>
                  <a:cxn ang="0">
                    <a:pos x="631" y="434"/>
                  </a:cxn>
                  <a:cxn ang="0">
                    <a:pos x="758" y="452"/>
                  </a:cxn>
                  <a:cxn ang="0">
                    <a:pos x="761" y="452"/>
                  </a:cxn>
                  <a:cxn ang="0">
                    <a:pos x="776" y="446"/>
                  </a:cxn>
                  <a:cxn ang="0">
                    <a:pos x="966" y="256"/>
                  </a:cxn>
                  <a:cxn ang="0">
                    <a:pos x="971" y="235"/>
                  </a:cxn>
                  <a:cxn ang="0">
                    <a:pos x="971" y="235"/>
                  </a:cxn>
                  <a:cxn ang="0">
                    <a:pos x="971" y="235"/>
                  </a:cxn>
                </a:cxnLst>
                <a:rect l="0" t="0" r="r" b="b"/>
                <a:pathLst>
                  <a:path w="973" h="969">
                    <a:moveTo>
                      <a:pt x="971" y="235"/>
                    </a:moveTo>
                    <a:cubicBezTo>
                      <a:pt x="969" y="227"/>
                      <a:pt x="962" y="222"/>
                      <a:pt x="954" y="221"/>
                    </a:cubicBezTo>
                    <a:cubicBezTo>
                      <a:pt x="778" y="196"/>
                      <a:pt x="778" y="196"/>
                      <a:pt x="778" y="196"/>
                    </a:cubicBezTo>
                    <a:cubicBezTo>
                      <a:pt x="751" y="18"/>
                      <a:pt x="751" y="18"/>
                      <a:pt x="751" y="18"/>
                    </a:cubicBezTo>
                    <a:cubicBezTo>
                      <a:pt x="750" y="10"/>
                      <a:pt x="745" y="4"/>
                      <a:pt x="737" y="1"/>
                    </a:cubicBezTo>
                    <a:cubicBezTo>
                      <a:pt x="735" y="0"/>
                      <a:pt x="733" y="0"/>
                      <a:pt x="731" y="0"/>
                    </a:cubicBezTo>
                    <a:cubicBezTo>
                      <a:pt x="725" y="0"/>
                      <a:pt x="720" y="2"/>
                      <a:pt x="716" y="6"/>
                    </a:cubicBezTo>
                    <a:cubicBezTo>
                      <a:pt x="526" y="196"/>
                      <a:pt x="526" y="196"/>
                      <a:pt x="526" y="196"/>
                    </a:cubicBezTo>
                    <a:cubicBezTo>
                      <a:pt x="521" y="201"/>
                      <a:pt x="519" y="207"/>
                      <a:pt x="520" y="214"/>
                    </a:cubicBezTo>
                    <a:cubicBezTo>
                      <a:pt x="538" y="340"/>
                      <a:pt x="538" y="340"/>
                      <a:pt x="538" y="340"/>
                    </a:cubicBezTo>
                    <a:cubicBezTo>
                      <a:pt x="134" y="745"/>
                      <a:pt x="134" y="745"/>
                      <a:pt x="134" y="745"/>
                    </a:cubicBezTo>
                    <a:cubicBezTo>
                      <a:pt x="117" y="762"/>
                      <a:pt x="112" y="786"/>
                      <a:pt x="117" y="808"/>
                    </a:cubicBezTo>
                    <a:cubicBezTo>
                      <a:pt x="13" y="913"/>
                      <a:pt x="13" y="913"/>
                      <a:pt x="13" y="913"/>
                    </a:cubicBezTo>
                    <a:cubicBezTo>
                      <a:pt x="0" y="926"/>
                      <a:pt x="0" y="946"/>
                      <a:pt x="13" y="959"/>
                    </a:cubicBezTo>
                    <a:cubicBezTo>
                      <a:pt x="19" y="966"/>
                      <a:pt x="28" y="969"/>
                      <a:pt x="36" y="969"/>
                    </a:cubicBezTo>
                    <a:cubicBezTo>
                      <a:pt x="44" y="969"/>
                      <a:pt x="53" y="966"/>
                      <a:pt x="59" y="959"/>
                    </a:cubicBezTo>
                    <a:cubicBezTo>
                      <a:pt x="164" y="855"/>
                      <a:pt x="164" y="855"/>
                      <a:pt x="164" y="855"/>
                    </a:cubicBezTo>
                    <a:cubicBezTo>
                      <a:pt x="170" y="856"/>
                      <a:pt x="176" y="857"/>
                      <a:pt x="181" y="857"/>
                    </a:cubicBezTo>
                    <a:cubicBezTo>
                      <a:pt x="198" y="857"/>
                      <a:pt x="214" y="851"/>
                      <a:pt x="227" y="838"/>
                    </a:cubicBezTo>
                    <a:cubicBezTo>
                      <a:pt x="631" y="434"/>
                      <a:pt x="631" y="434"/>
                      <a:pt x="631" y="434"/>
                    </a:cubicBezTo>
                    <a:cubicBezTo>
                      <a:pt x="758" y="452"/>
                      <a:pt x="758" y="452"/>
                      <a:pt x="758" y="452"/>
                    </a:cubicBezTo>
                    <a:cubicBezTo>
                      <a:pt x="759" y="452"/>
                      <a:pt x="760" y="452"/>
                      <a:pt x="761" y="452"/>
                    </a:cubicBezTo>
                    <a:cubicBezTo>
                      <a:pt x="767" y="452"/>
                      <a:pt x="772" y="450"/>
                      <a:pt x="776" y="446"/>
                    </a:cubicBezTo>
                    <a:cubicBezTo>
                      <a:pt x="966" y="256"/>
                      <a:pt x="966" y="256"/>
                      <a:pt x="966" y="256"/>
                    </a:cubicBezTo>
                    <a:cubicBezTo>
                      <a:pt x="971" y="250"/>
                      <a:pt x="973" y="242"/>
                      <a:pt x="971" y="235"/>
                    </a:cubicBezTo>
                    <a:close/>
                    <a:moveTo>
                      <a:pt x="971" y="235"/>
                    </a:moveTo>
                    <a:cubicBezTo>
                      <a:pt x="971" y="235"/>
                      <a:pt x="971" y="235"/>
                      <a:pt x="971" y="235"/>
                    </a:cubicBezTo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92" name="Group 91"/>
          <p:cNvGrpSpPr/>
          <p:nvPr/>
        </p:nvGrpSpPr>
        <p:grpSpPr>
          <a:xfrm>
            <a:off x="4236156" y="3644900"/>
            <a:ext cx="914400" cy="914400"/>
            <a:chOff x="2895600" y="3257550"/>
            <a:chExt cx="685800" cy="685800"/>
          </a:xfrm>
        </p:grpSpPr>
        <p:sp>
          <p:nvSpPr>
            <p:cNvPr id="88" name="Rounded Rectangle 87"/>
            <p:cNvSpPr/>
            <p:nvPr/>
          </p:nvSpPr>
          <p:spPr>
            <a:xfrm>
              <a:off x="2895600" y="3257550"/>
              <a:ext cx="685800" cy="685800"/>
            </a:xfrm>
            <a:prstGeom prst="roundRect">
              <a:avLst>
                <a:gd name="adj" fmla="val 370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5" name="Freeform 52"/>
            <p:cNvSpPr>
              <a:spLocks noEditPoints="1"/>
            </p:cNvSpPr>
            <p:nvPr/>
          </p:nvSpPr>
          <p:spPr bwMode="auto">
            <a:xfrm>
              <a:off x="3048000" y="3409950"/>
              <a:ext cx="381000" cy="381000"/>
            </a:xfrm>
            <a:custGeom>
              <a:avLst/>
              <a:gdLst/>
              <a:ahLst/>
              <a:cxnLst>
                <a:cxn ang="0">
                  <a:pos x="27" y="55"/>
                </a:cxn>
                <a:cxn ang="0">
                  <a:pos x="0" y="27"/>
                </a:cxn>
                <a:cxn ang="0">
                  <a:pos x="27" y="0"/>
                </a:cxn>
                <a:cxn ang="0">
                  <a:pos x="55" y="27"/>
                </a:cxn>
                <a:cxn ang="0">
                  <a:pos x="27" y="55"/>
                </a:cxn>
                <a:cxn ang="0">
                  <a:pos x="27" y="8"/>
                </a:cxn>
                <a:cxn ang="0">
                  <a:pos x="8" y="27"/>
                </a:cxn>
                <a:cxn ang="0">
                  <a:pos x="27" y="47"/>
                </a:cxn>
                <a:cxn ang="0">
                  <a:pos x="47" y="27"/>
                </a:cxn>
                <a:cxn ang="0">
                  <a:pos x="27" y="8"/>
                </a:cxn>
                <a:cxn ang="0">
                  <a:pos x="32" y="31"/>
                </a:cxn>
                <a:cxn ang="0">
                  <a:pos x="31" y="32"/>
                </a:cxn>
                <a:cxn ang="0">
                  <a:pos x="19" y="32"/>
                </a:cxn>
                <a:cxn ang="0">
                  <a:pos x="18" y="31"/>
                </a:cxn>
                <a:cxn ang="0">
                  <a:pos x="18" y="28"/>
                </a:cxn>
                <a:cxn ang="0">
                  <a:pos x="19" y="27"/>
                </a:cxn>
                <a:cxn ang="0">
                  <a:pos x="27" y="27"/>
                </a:cxn>
                <a:cxn ang="0">
                  <a:pos x="27" y="15"/>
                </a:cxn>
                <a:cxn ang="0">
                  <a:pos x="28" y="14"/>
                </a:cxn>
                <a:cxn ang="0">
                  <a:pos x="31" y="14"/>
                </a:cxn>
                <a:cxn ang="0">
                  <a:pos x="32" y="15"/>
                </a:cxn>
                <a:cxn ang="0">
                  <a:pos x="32" y="31"/>
                </a:cxn>
              </a:cxnLst>
              <a:rect l="0" t="0" r="r" b="b"/>
              <a:pathLst>
                <a:path w="55" h="55">
                  <a:moveTo>
                    <a:pt x="27" y="55"/>
                  </a:moveTo>
                  <a:cubicBezTo>
                    <a:pt x="12" y="55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5"/>
                    <a:pt x="27" y="55"/>
                  </a:cubicBezTo>
                  <a:close/>
                  <a:moveTo>
                    <a:pt x="27" y="8"/>
                  </a:moveTo>
                  <a:cubicBezTo>
                    <a:pt x="16" y="8"/>
                    <a:pt x="8" y="17"/>
                    <a:pt x="8" y="27"/>
                  </a:cubicBezTo>
                  <a:cubicBezTo>
                    <a:pt x="8" y="38"/>
                    <a:pt x="16" y="47"/>
                    <a:pt x="27" y="47"/>
                  </a:cubicBezTo>
                  <a:cubicBezTo>
                    <a:pt x="38" y="47"/>
                    <a:pt x="47" y="38"/>
                    <a:pt x="47" y="27"/>
                  </a:cubicBezTo>
                  <a:cubicBezTo>
                    <a:pt x="47" y="17"/>
                    <a:pt x="38" y="8"/>
                    <a:pt x="27" y="8"/>
                  </a:cubicBezTo>
                  <a:close/>
                  <a:moveTo>
                    <a:pt x="32" y="31"/>
                  </a:moveTo>
                  <a:cubicBezTo>
                    <a:pt x="32" y="31"/>
                    <a:pt x="31" y="32"/>
                    <a:pt x="31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2"/>
                    <a:pt x="18" y="31"/>
                    <a:pt x="18" y="31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9" y="27"/>
                    <a:pt x="19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4"/>
                    <a:pt x="28" y="14"/>
                    <a:pt x="28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2" y="14"/>
                    <a:pt x="32" y="15"/>
                  </a:cubicBezTo>
                  <a:lnTo>
                    <a:pt x="32" y="3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7041445" y="3644900"/>
            <a:ext cx="914400" cy="914400"/>
            <a:chOff x="4495800" y="3257550"/>
            <a:chExt cx="685800" cy="685800"/>
          </a:xfrm>
        </p:grpSpPr>
        <p:sp>
          <p:nvSpPr>
            <p:cNvPr id="89" name="Rounded Rectangle 88"/>
            <p:cNvSpPr/>
            <p:nvPr/>
          </p:nvSpPr>
          <p:spPr>
            <a:xfrm>
              <a:off x="4495800" y="3257550"/>
              <a:ext cx="685800" cy="685800"/>
            </a:xfrm>
            <a:prstGeom prst="roundRect">
              <a:avLst>
                <a:gd name="adj" fmla="val 3703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9" name="Freeform 105"/>
            <p:cNvSpPr>
              <a:spLocks noEditPoints="1"/>
            </p:cNvSpPr>
            <p:nvPr/>
          </p:nvSpPr>
          <p:spPr bwMode="auto">
            <a:xfrm>
              <a:off x="4646575" y="3411109"/>
              <a:ext cx="384251" cy="378683"/>
            </a:xfrm>
            <a:custGeom>
              <a:avLst/>
              <a:gdLst/>
              <a:ahLst/>
              <a:cxnLst>
                <a:cxn ang="0">
                  <a:pos x="59" y="63"/>
                </a:cxn>
                <a:cxn ang="0">
                  <a:pos x="55" y="61"/>
                </a:cxn>
                <a:cxn ang="0">
                  <a:pos x="42" y="48"/>
                </a:cxn>
                <a:cxn ang="0">
                  <a:pos x="27" y="53"/>
                </a:cxn>
                <a:cxn ang="0">
                  <a:pos x="0" y="26"/>
                </a:cxn>
                <a:cxn ang="0">
                  <a:pos x="27" y="0"/>
                </a:cxn>
                <a:cxn ang="0">
                  <a:pos x="54" y="26"/>
                </a:cxn>
                <a:cxn ang="0">
                  <a:pos x="49" y="41"/>
                </a:cxn>
                <a:cxn ang="0">
                  <a:pos x="62" y="54"/>
                </a:cxn>
                <a:cxn ang="0">
                  <a:pos x="64" y="58"/>
                </a:cxn>
                <a:cxn ang="0">
                  <a:pos x="59" y="63"/>
                </a:cxn>
                <a:cxn ang="0">
                  <a:pos x="27" y="9"/>
                </a:cxn>
                <a:cxn ang="0">
                  <a:pos x="10" y="26"/>
                </a:cxn>
                <a:cxn ang="0">
                  <a:pos x="27" y="43"/>
                </a:cxn>
                <a:cxn ang="0">
                  <a:pos x="44" y="26"/>
                </a:cxn>
                <a:cxn ang="0">
                  <a:pos x="27" y="9"/>
                </a:cxn>
              </a:cxnLst>
              <a:rect l="0" t="0" r="r" b="b"/>
              <a:pathLst>
                <a:path w="64" h="63">
                  <a:moveTo>
                    <a:pt x="59" y="63"/>
                  </a:moveTo>
                  <a:cubicBezTo>
                    <a:pt x="57" y="63"/>
                    <a:pt x="56" y="62"/>
                    <a:pt x="55" y="61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8" y="51"/>
                    <a:pt x="33" y="53"/>
                    <a:pt x="27" y="53"/>
                  </a:cubicBezTo>
                  <a:cubicBezTo>
                    <a:pt x="12" y="53"/>
                    <a:pt x="0" y="41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4" y="12"/>
                    <a:pt x="54" y="26"/>
                  </a:cubicBezTo>
                  <a:cubicBezTo>
                    <a:pt x="54" y="32"/>
                    <a:pt x="52" y="37"/>
                    <a:pt x="49" y="41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3" y="55"/>
                    <a:pt x="64" y="57"/>
                    <a:pt x="64" y="58"/>
                  </a:cubicBezTo>
                  <a:cubicBezTo>
                    <a:pt x="64" y="61"/>
                    <a:pt x="61" y="63"/>
                    <a:pt x="59" y="63"/>
                  </a:cubicBezTo>
                  <a:close/>
                  <a:moveTo>
                    <a:pt x="27" y="9"/>
                  </a:moveTo>
                  <a:cubicBezTo>
                    <a:pt x="18" y="9"/>
                    <a:pt x="10" y="17"/>
                    <a:pt x="10" y="26"/>
                  </a:cubicBezTo>
                  <a:cubicBezTo>
                    <a:pt x="10" y="36"/>
                    <a:pt x="18" y="43"/>
                    <a:pt x="27" y="43"/>
                  </a:cubicBezTo>
                  <a:cubicBezTo>
                    <a:pt x="37" y="43"/>
                    <a:pt x="44" y="36"/>
                    <a:pt x="44" y="26"/>
                  </a:cubicBezTo>
                  <a:cubicBezTo>
                    <a:pt x="44" y="17"/>
                    <a:pt x="37" y="9"/>
                    <a:pt x="27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846733" y="3644900"/>
            <a:ext cx="914400" cy="914400"/>
            <a:chOff x="6477000" y="3257550"/>
            <a:chExt cx="685800" cy="685800"/>
          </a:xfrm>
        </p:grpSpPr>
        <p:sp>
          <p:nvSpPr>
            <p:cNvPr id="91" name="Rounded Rectangle 90"/>
            <p:cNvSpPr/>
            <p:nvPr/>
          </p:nvSpPr>
          <p:spPr>
            <a:xfrm>
              <a:off x="6477000" y="3257550"/>
              <a:ext cx="685800" cy="685800"/>
            </a:xfrm>
            <a:prstGeom prst="roundRect">
              <a:avLst>
                <a:gd name="adj" fmla="val 3703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8" name="Freeform 101"/>
            <p:cNvSpPr>
              <a:spLocks noEditPoints="1"/>
            </p:cNvSpPr>
            <p:nvPr/>
          </p:nvSpPr>
          <p:spPr bwMode="auto">
            <a:xfrm>
              <a:off x="6604968" y="3401603"/>
              <a:ext cx="429864" cy="397694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96" name="TextBox 95"/>
          <p:cNvSpPr txBox="1"/>
          <p:nvPr/>
        </p:nvSpPr>
        <p:spPr>
          <a:xfrm>
            <a:off x="571340" y="4715934"/>
            <a:ext cx="263345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 smtClean="0">
                <a:solidFill>
                  <a:schemeClr val="accent1"/>
                </a:solidFill>
              </a:rPr>
              <a:t>Lack of simplicity</a:t>
            </a:r>
            <a:endParaRPr lang="en-US" sz="1867" b="1" dirty="0">
              <a:solidFill>
                <a:schemeClr val="accent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376630" y="4715934"/>
            <a:ext cx="263345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 smtClean="0">
                <a:solidFill>
                  <a:schemeClr val="accent2"/>
                </a:solidFill>
              </a:rPr>
              <a:t>Waiting Time Waste</a:t>
            </a:r>
            <a:endParaRPr lang="en-US" sz="1867" b="1" dirty="0">
              <a:solidFill>
                <a:schemeClr val="accent2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181919" y="4715934"/>
            <a:ext cx="263345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 smtClean="0">
                <a:solidFill>
                  <a:schemeClr val="accent3"/>
                </a:solidFill>
              </a:rPr>
              <a:t>Difficult search</a:t>
            </a:r>
            <a:endParaRPr lang="en-US" sz="1867" b="1" dirty="0">
              <a:solidFill>
                <a:schemeClr val="accent3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8987207" y="4715934"/>
            <a:ext cx="2633453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 smtClean="0">
                <a:solidFill>
                  <a:schemeClr val="accent4"/>
                </a:solidFill>
              </a:rPr>
              <a:t>Insecurity </a:t>
            </a:r>
            <a:endParaRPr lang="en-US" sz="1867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60841"/>
      </p:ext>
    </p:extLst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2923" y="307251"/>
            <a:ext cx="5924395" cy="413483"/>
          </a:xfrm>
        </p:spPr>
        <p:txBody>
          <a:bodyPr/>
          <a:lstStyle/>
          <a:p>
            <a:r>
              <a:rPr lang="en-US" dirty="0" smtClean="0"/>
              <a:t>Proposed Solution</a:t>
            </a:r>
            <a:endParaRPr lang="en-US" dirty="0"/>
          </a:p>
        </p:txBody>
      </p:sp>
      <p:sp>
        <p:nvSpPr>
          <p:cNvPr id="11" name="Trapezoid 10"/>
          <p:cNvSpPr/>
          <p:nvPr/>
        </p:nvSpPr>
        <p:spPr>
          <a:xfrm>
            <a:off x="5290906" y="3009930"/>
            <a:ext cx="1622833" cy="442404"/>
          </a:xfrm>
          <a:prstGeom prst="trapezoid">
            <a:avLst>
              <a:gd name="adj" fmla="val 95888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rapezoid 6"/>
          <p:cNvSpPr/>
          <p:nvPr/>
        </p:nvSpPr>
        <p:spPr>
          <a:xfrm rot="3600000">
            <a:off x="6703590" y="3831357"/>
            <a:ext cx="1622833" cy="442404"/>
          </a:xfrm>
          <a:prstGeom prst="trapezoid">
            <a:avLst>
              <a:gd name="adj" fmla="val 9588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rapezoid 12"/>
          <p:cNvSpPr/>
          <p:nvPr/>
        </p:nvSpPr>
        <p:spPr>
          <a:xfrm rot="18000000" flipV="1">
            <a:off x="6703590" y="5461317"/>
            <a:ext cx="1622833" cy="442404"/>
          </a:xfrm>
          <a:prstGeom prst="trapezoid">
            <a:avLst>
              <a:gd name="adj" fmla="val 95888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rapezoid 11"/>
          <p:cNvSpPr/>
          <p:nvPr/>
        </p:nvSpPr>
        <p:spPr>
          <a:xfrm rot="18000000" flipH="1">
            <a:off x="3878221" y="3831355"/>
            <a:ext cx="1622833" cy="442404"/>
          </a:xfrm>
          <a:prstGeom prst="trapezoid">
            <a:avLst>
              <a:gd name="adj" fmla="val 9588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rapezoid 13"/>
          <p:cNvSpPr/>
          <p:nvPr/>
        </p:nvSpPr>
        <p:spPr>
          <a:xfrm rot="3600000" flipH="1" flipV="1">
            <a:off x="3878221" y="5461315"/>
            <a:ext cx="1622833" cy="442404"/>
          </a:xfrm>
          <a:prstGeom prst="trapezoid">
            <a:avLst>
              <a:gd name="adj" fmla="val 95888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36" name="Group 35"/>
          <p:cNvGrpSpPr/>
          <p:nvPr/>
        </p:nvGrpSpPr>
        <p:grpSpPr>
          <a:xfrm>
            <a:off x="4669573" y="3632409"/>
            <a:ext cx="2865496" cy="2470255"/>
            <a:chOff x="3502180" y="2711606"/>
            <a:chExt cx="2149122" cy="1852691"/>
          </a:xfrm>
        </p:grpSpPr>
        <p:sp>
          <p:nvSpPr>
            <p:cNvPr id="5" name="Hexagon 4"/>
            <p:cNvSpPr/>
            <p:nvPr/>
          </p:nvSpPr>
          <p:spPr>
            <a:xfrm>
              <a:off x="3502180" y="2711606"/>
              <a:ext cx="2149122" cy="1852691"/>
            </a:xfrm>
            <a:prstGeom prst="hexagon">
              <a:avLst>
                <a:gd name="adj" fmla="val 29118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3909374" y="2970584"/>
              <a:ext cx="1334735" cy="13347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23" name="Oval 22"/>
          <p:cNvSpPr/>
          <p:nvPr/>
        </p:nvSpPr>
        <p:spPr>
          <a:xfrm>
            <a:off x="4136518" y="5412663"/>
            <a:ext cx="733912" cy="733912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7319611" y="3581303"/>
            <a:ext cx="733912" cy="733912"/>
            <a:chOff x="5489708" y="2673277"/>
            <a:chExt cx="550434" cy="550434"/>
          </a:xfrm>
        </p:grpSpPr>
        <p:sp>
          <p:nvSpPr>
            <p:cNvPr id="20" name="Oval 19"/>
            <p:cNvSpPr/>
            <p:nvPr/>
          </p:nvSpPr>
          <p:spPr>
            <a:xfrm>
              <a:off x="5489708" y="2673277"/>
              <a:ext cx="550434" cy="5504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7" name="Freeform 91"/>
            <p:cNvSpPr>
              <a:spLocks noEditPoints="1"/>
            </p:cNvSpPr>
            <p:nvPr/>
          </p:nvSpPr>
          <p:spPr bwMode="auto">
            <a:xfrm>
              <a:off x="5621997" y="2805566"/>
              <a:ext cx="285856" cy="285856"/>
            </a:xfrm>
            <a:custGeom>
              <a:avLst/>
              <a:gdLst/>
              <a:ahLst/>
              <a:cxnLst>
                <a:cxn ang="0">
                  <a:pos x="0" y="31"/>
                </a:cxn>
                <a:cxn ang="0">
                  <a:pos x="41" y="22"/>
                </a:cxn>
                <a:cxn ang="0">
                  <a:pos x="45" y="20"/>
                </a:cxn>
                <a:cxn ang="0">
                  <a:pos x="49" y="19"/>
                </a:cxn>
                <a:cxn ang="0">
                  <a:pos x="48" y="17"/>
                </a:cxn>
                <a:cxn ang="0">
                  <a:pos x="45" y="15"/>
                </a:cxn>
                <a:cxn ang="0">
                  <a:pos x="43" y="15"/>
                </a:cxn>
                <a:cxn ang="0">
                  <a:pos x="42" y="14"/>
                </a:cxn>
                <a:cxn ang="0">
                  <a:pos x="38" y="12"/>
                </a:cxn>
                <a:cxn ang="0">
                  <a:pos x="38" y="16"/>
                </a:cxn>
                <a:cxn ang="0">
                  <a:pos x="37" y="19"/>
                </a:cxn>
                <a:cxn ang="0">
                  <a:pos x="33" y="17"/>
                </a:cxn>
                <a:cxn ang="0">
                  <a:pos x="29" y="15"/>
                </a:cxn>
                <a:cxn ang="0">
                  <a:pos x="30" y="11"/>
                </a:cxn>
                <a:cxn ang="0">
                  <a:pos x="35" y="10"/>
                </a:cxn>
                <a:cxn ang="0">
                  <a:pos x="34" y="8"/>
                </a:cxn>
                <a:cxn ang="0">
                  <a:pos x="31" y="9"/>
                </a:cxn>
                <a:cxn ang="0">
                  <a:pos x="27" y="6"/>
                </a:cxn>
                <a:cxn ang="0">
                  <a:pos x="28" y="9"/>
                </a:cxn>
                <a:cxn ang="0">
                  <a:pos x="26" y="9"/>
                </a:cxn>
                <a:cxn ang="0">
                  <a:pos x="23" y="7"/>
                </a:cxn>
                <a:cxn ang="0">
                  <a:pos x="21" y="8"/>
                </a:cxn>
                <a:cxn ang="0">
                  <a:pos x="23" y="9"/>
                </a:cxn>
                <a:cxn ang="0">
                  <a:pos x="22" y="10"/>
                </a:cxn>
                <a:cxn ang="0">
                  <a:pos x="10" y="18"/>
                </a:cxn>
                <a:cxn ang="0">
                  <a:pos x="11" y="19"/>
                </a:cxn>
                <a:cxn ang="0">
                  <a:pos x="13" y="22"/>
                </a:cxn>
                <a:cxn ang="0">
                  <a:pos x="12" y="26"/>
                </a:cxn>
                <a:cxn ang="0">
                  <a:pos x="15" y="30"/>
                </a:cxn>
                <a:cxn ang="0">
                  <a:pos x="18" y="35"/>
                </a:cxn>
                <a:cxn ang="0">
                  <a:pos x="19" y="37"/>
                </a:cxn>
                <a:cxn ang="0">
                  <a:pos x="17" y="32"/>
                </a:cxn>
                <a:cxn ang="0">
                  <a:pos x="21" y="37"/>
                </a:cxn>
                <a:cxn ang="0">
                  <a:pos x="25" y="41"/>
                </a:cxn>
                <a:cxn ang="0">
                  <a:pos x="30" y="44"/>
                </a:cxn>
                <a:cxn ang="0">
                  <a:pos x="35" y="47"/>
                </a:cxn>
                <a:cxn ang="0">
                  <a:pos x="36" y="47"/>
                </a:cxn>
                <a:cxn ang="0">
                  <a:pos x="34" y="43"/>
                </a:cxn>
                <a:cxn ang="0">
                  <a:pos x="32" y="42"/>
                </a:cxn>
                <a:cxn ang="0">
                  <a:pos x="32" y="39"/>
                </a:cxn>
                <a:cxn ang="0">
                  <a:pos x="28" y="41"/>
                </a:cxn>
                <a:cxn ang="0">
                  <a:pos x="27" y="34"/>
                </a:cxn>
                <a:cxn ang="0">
                  <a:pos x="30" y="34"/>
                </a:cxn>
                <a:cxn ang="0">
                  <a:pos x="32" y="33"/>
                </a:cxn>
                <a:cxn ang="0">
                  <a:pos x="35" y="34"/>
                </a:cxn>
                <a:cxn ang="0">
                  <a:pos x="36" y="33"/>
                </a:cxn>
                <a:cxn ang="0">
                  <a:pos x="38" y="29"/>
                </a:cxn>
                <a:cxn ang="0">
                  <a:pos x="38" y="28"/>
                </a:cxn>
                <a:cxn ang="0">
                  <a:pos x="41" y="26"/>
                </a:cxn>
                <a:cxn ang="0">
                  <a:pos x="43" y="23"/>
                </a:cxn>
                <a:cxn ang="0">
                  <a:pos x="44" y="22"/>
                </a:cxn>
                <a:cxn ang="0">
                  <a:pos x="41" y="22"/>
                </a:cxn>
                <a:cxn ang="0">
                  <a:pos x="48" y="48"/>
                </a:cxn>
                <a:cxn ang="0">
                  <a:pos x="44" y="47"/>
                </a:cxn>
                <a:cxn ang="0">
                  <a:pos x="41" y="47"/>
                </a:cxn>
                <a:cxn ang="0">
                  <a:pos x="38" y="46"/>
                </a:cxn>
                <a:cxn ang="0">
                  <a:pos x="37" y="50"/>
                </a:cxn>
                <a:cxn ang="0">
                  <a:pos x="36" y="54"/>
                </a:cxn>
                <a:cxn ang="0">
                  <a:pos x="50" y="49"/>
                </a:cxn>
              </a:cxnLst>
              <a:rect l="0" t="0" r="r" b="b"/>
              <a:pathLst>
                <a:path w="62" h="62">
                  <a:moveTo>
                    <a:pt x="62" y="31"/>
                  </a:moveTo>
                  <a:cubicBezTo>
                    <a:pt x="62" y="48"/>
                    <a:pt x="48" y="62"/>
                    <a:pt x="31" y="62"/>
                  </a:cubicBez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lose/>
                  <a:moveTo>
                    <a:pt x="41" y="22"/>
                  </a:moveTo>
                  <a:cubicBezTo>
                    <a:pt x="42" y="22"/>
                    <a:pt x="42" y="21"/>
                    <a:pt x="42" y="21"/>
                  </a:cubicBezTo>
                  <a:cubicBezTo>
                    <a:pt x="42" y="21"/>
                    <a:pt x="42" y="21"/>
                    <a:pt x="43" y="21"/>
                  </a:cubicBezTo>
                  <a:cubicBezTo>
                    <a:pt x="43" y="20"/>
                    <a:pt x="44" y="20"/>
                    <a:pt x="45" y="20"/>
                  </a:cubicBezTo>
                  <a:cubicBezTo>
                    <a:pt x="46" y="20"/>
                    <a:pt x="46" y="20"/>
                    <a:pt x="47" y="21"/>
                  </a:cubicBezTo>
                  <a:cubicBezTo>
                    <a:pt x="47" y="20"/>
                    <a:pt x="48" y="20"/>
                    <a:pt x="48" y="20"/>
                  </a:cubicBezTo>
                  <a:cubicBezTo>
                    <a:pt x="48" y="19"/>
                    <a:pt x="49" y="19"/>
                    <a:pt x="49" y="19"/>
                  </a:cubicBezTo>
                  <a:cubicBezTo>
                    <a:pt x="49" y="19"/>
                    <a:pt x="49" y="18"/>
                    <a:pt x="49" y="18"/>
                  </a:cubicBezTo>
                  <a:cubicBezTo>
                    <a:pt x="49" y="18"/>
                    <a:pt x="48" y="18"/>
                    <a:pt x="48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6" y="16"/>
                    <a:pt x="46" y="16"/>
                  </a:cubicBezTo>
                  <a:cubicBezTo>
                    <a:pt x="46" y="15"/>
                    <a:pt x="45" y="15"/>
                    <a:pt x="45" y="15"/>
                  </a:cubicBezTo>
                  <a:cubicBezTo>
                    <a:pt x="45" y="15"/>
                    <a:pt x="45" y="14"/>
                    <a:pt x="45" y="14"/>
                  </a:cubicBezTo>
                  <a:cubicBezTo>
                    <a:pt x="44" y="14"/>
                    <a:pt x="44" y="15"/>
                    <a:pt x="44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2" y="13"/>
                    <a:pt x="41" y="13"/>
                    <a:pt x="40" y="13"/>
                  </a:cubicBezTo>
                  <a:cubicBezTo>
                    <a:pt x="40" y="12"/>
                    <a:pt x="38" y="12"/>
                    <a:pt x="38" y="12"/>
                  </a:cubicBezTo>
                  <a:cubicBezTo>
                    <a:pt x="37" y="13"/>
                    <a:pt x="38" y="13"/>
                    <a:pt x="38" y="14"/>
                  </a:cubicBezTo>
                  <a:cubicBezTo>
                    <a:pt x="38" y="14"/>
                    <a:pt x="37" y="14"/>
                    <a:pt x="37" y="15"/>
                  </a:cubicBezTo>
                  <a:cubicBezTo>
                    <a:pt x="37" y="15"/>
                    <a:pt x="38" y="15"/>
                    <a:pt x="38" y="16"/>
                  </a:cubicBezTo>
                  <a:cubicBezTo>
                    <a:pt x="38" y="17"/>
                    <a:pt x="37" y="17"/>
                    <a:pt x="37" y="17"/>
                  </a:cubicBezTo>
                  <a:cubicBezTo>
                    <a:pt x="37" y="18"/>
                    <a:pt x="37" y="18"/>
                    <a:pt x="37" y="19"/>
                  </a:cubicBezTo>
                  <a:cubicBezTo>
                    <a:pt x="38" y="19"/>
                    <a:pt x="37" y="19"/>
                    <a:pt x="37" y="19"/>
                  </a:cubicBezTo>
                  <a:cubicBezTo>
                    <a:pt x="36" y="20"/>
                    <a:pt x="35" y="19"/>
                    <a:pt x="35" y="18"/>
                  </a:cubicBezTo>
                  <a:cubicBezTo>
                    <a:pt x="35" y="18"/>
                    <a:pt x="35" y="17"/>
                    <a:pt x="34" y="17"/>
                  </a:cubicBezTo>
                  <a:cubicBezTo>
                    <a:pt x="34" y="17"/>
                    <a:pt x="33" y="17"/>
                    <a:pt x="33" y="17"/>
                  </a:cubicBezTo>
                  <a:cubicBezTo>
                    <a:pt x="33" y="16"/>
                    <a:pt x="32" y="16"/>
                    <a:pt x="32" y="16"/>
                  </a:cubicBezTo>
                  <a:cubicBezTo>
                    <a:pt x="31" y="16"/>
                    <a:pt x="30" y="16"/>
                    <a:pt x="29" y="16"/>
                  </a:cubicBezTo>
                  <a:cubicBezTo>
                    <a:pt x="30" y="16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2"/>
                    <a:pt x="30" y="11"/>
                    <a:pt x="30" y="11"/>
                  </a:cubicBezTo>
                  <a:cubicBezTo>
                    <a:pt x="31" y="12"/>
                    <a:pt x="31" y="12"/>
                    <a:pt x="32" y="11"/>
                  </a:cubicBezTo>
                  <a:cubicBezTo>
                    <a:pt x="32" y="11"/>
                    <a:pt x="32" y="10"/>
                    <a:pt x="33" y="10"/>
                  </a:cubicBezTo>
                  <a:cubicBezTo>
                    <a:pt x="33" y="9"/>
                    <a:pt x="34" y="10"/>
                    <a:pt x="35" y="10"/>
                  </a:cubicBezTo>
                  <a:cubicBezTo>
                    <a:pt x="35" y="10"/>
                    <a:pt x="35" y="9"/>
                    <a:pt x="35" y="9"/>
                  </a:cubicBezTo>
                  <a:cubicBezTo>
                    <a:pt x="35" y="9"/>
                    <a:pt x="35" y="8"/>
                    <a:pt x="35" y="8"/>
                  </a:cubicBezTo>
                  <a:cubicBezTo>
                    <a:pt x="34" y="7"/>
                    <a:pt x="33" y="8"/>
                    <a:pt x="34" y="8"/>
                  </a:cubicBezTo>
                  <a:cubicBezTo>
                    <a:pt x="34" y="8"/>
                    <a:pt x="33" y="10"/>
                    <a:pt x="32" y="9"/>
                  </a:cubicBezTo>
                  <a:cubicBezTo>
                    <a:pt x="32" y="9"/>
                    <a:pt x="32" y="8"/>
                    <a:pt x="31" y="8"/>
                  </a:cubicBezTo>
                  <a:cubicBezTo>
                    <a:pt x="31" y="8"/>
                    <a:pt x="31" y="8"/>
                    <a:pt x="31" y="9"/>
                  </a:cubicBezTo>
                  <a:cubicBezTo>
                    <a:pt x="31" y="8"/>
                    <a:pt x="30" y="8"/>
                    <a:pt x="29" y="8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9" y="6"/>
                    <a:pt x="28" y="6"/>
                    <a:pt x="27" y="6"/>
                  </a:cubicBezTo>
                  <a:cubicBezTo>
                    <a:pt x="27" y="7"/>
                    <a:pt x="28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7" y="10"/>
                    <a:pt x="27" y="9"/>
                    <a:pt x="27" y="9"/>
                  </a:cubicBezTo>
                  <a:cubicBezTo>
                    <a:pt x="28" y="9"/>
                    <a:pt x="26" y="9"/>
                    <a:pt x="26" y="9"/>
                  </a:cubicBezTo>
                  <a:cubicBezTo>
                    <a:pt x="25" y="9"/>
                    <a:pt x="24" y="9"/>
                    <a:pt x="24" y="9"/>
                  </a:cubicBezTo>
                  <a:cubicBezTo>
                    <a:pt x="24" y="8"/>
                    <a:pt x="24" y="7"/>
                    <a:pt x="24" y="8"/>
                  </a:cubicBezTo>
                  <a:cubicBezTo>
                    <a:pt x="24" y="7"/>
                    <a:pt x="23" y="7"/>
                    <a:pt x="23" y="7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0" y="8"/>
                    <a:pt x="20" y="8"/>
                    <a:pt x="21" y="8"/>
                  </a:cubicBezTo>
                  <a:cubicBezTo>
                    <a:pt x="21" y="8"/>
                    <a:pt x="22" y="7"/>
                    <a:pt x="22" y="8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3" y="8"/>
                    <a:pt x="23" y="8"/>
                    <a:pt x="23" y="9"/>
                  </a:cubicBezTo>
                  <a:cubicBezTo>
                    <a:pt x="23" y="8"/>
                    <a:pt x="23" y="9"/>
                    <a:pt x="22" y="9"/>
                  </a:cubicBezTo>
                  <a:cubicBezTo>
                    <a:pt x="22" y="9"/>
                    <a:pt x="21" y="9"/>
                    <a:pt x="21" y="9"/>
                  </a:cubicBezTo>
                  <a:cubicBezTo>
                    <a:pt x="21" y="9"/>
                    <a:pt x="22" y="10"/>
                    <a:pt x="22" y="10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19" y="9"/>
                    <a:pt x="19" y="9"/>
                  </a:cubicBezTo>
                  <a:cubicBezTo>
                    <a:pt x="15" y="11"/>
                    <a:pt x="12" y="14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3" y="20"/>
                    <a:pt x="13" y="21"/>
                  </a:cubicBezTo>
                  <a:cubicBezTo>
                    <a:pt x="13" y="21"/>
                    <a:pt x="13" y="21"/>
                    <a:pt x="14" y="21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3" y="22"/>
                    <a:pt x="12" y="21"/>
                    <a:pt x="12" y="22"/>
                  </a:cubicBezTo>
                  <a:cubicBezTo>
                    <a:pt x="12" y="22"/>
                    <a:pt x="12" y="23"/>
                    <a:pt x="13" y="23"/>
                  </a:cubicBezTo>
                  <a:cubicBezTo>
                    <a:pt x="12" y="23"/>
                    <a:pt x="12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3" y="28"/>
                    <a:pt x="13" y="28"/>
                  </a:cubicBezTo>
                  <a:cubicBezTo>
                    <a:pt x="13" y="28"/>
                    <a:pt x="14" y="30"/>
                    <a:pt x="15" y="30"/>
                  </a:cubicBezTo>
                  <a:cubicBezTo>
                    <a:pt x="15" y="30"/>
                    <a:pt x="16" y="31"/>
                    <a:pt x="16" y="31"/>
                  </a:cubicBezTo>
                  <a:cubicBezTo>
                    <a:pt x="17" y="32"/>
                    <a:pt x="17" y="33"/>
                    <a:pt x="17" y="33"/>
                  </a:cubicBezTo>
                  <a:cubicBezTo>
                    <a:pt x="17" y="34"/>
                    <a:pt x="18" y="34"/>
                    <a:pt x="18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19" y="37"/>
                    <a:pt x="19" y="37"/>
                  </a:cubicBezTo>
                  <a:cubicBezTo>
                    <a:pt x="20" y="36"/>
                    <a:pt x="19" y="35"/>
                    <a:pt x="18" y="34"/>
                  </a:cubicBezTo>
                  <a:cubicBezTo>
                    <a:pt x="18" y="34"/>
                    <a:pt x="18" y="34"/>
                    <a:pt x="18" y="33"/>
                  </a:cubicBezTo>
                  <a:cubicBezTo>
                    <a:pt x="18" y="33"/>
                    <a:pt x="18" y="32"/>
                    <a:pt x="17" y="32"/>
                  </a:cubicBezTo>
                  <a:cubicBezTo>
                    <a:pt x="18" y="32"/>
                    <a:pt x="18" y="32"/>
                    <a:pt x="18" y="33"/>
                  </a:cubicBezTo>
                  <a:cubicBezTo>
                    <a:pt x="18" y="33"/>
                    <a:pt x="20" y="35"/>
                    <a:pt x="20" y="35"/>
                  </a:cubicBezTo>
                  <a:cubicBezTo>
                    <a:pt x="20" y="35"/>
                    <a:pt x="21" y="37"/>
                    <a:pt x="21" y="37"/>
                  </a:cubicBezTo>
                  <a:cubicBezTo>
                    <a:pt x="21" y="37"/>
                    <a:pt x="22" y="37"/>
                    <a:pt x="22" y="38"/>
                  </a:cubicBezTo>
                  <a:cubicBezTo>
                    <a:pt x="22" y="38"/>
                    <a:pt x="22" y="39"/>
                    <a:pt x="23" y="40"/>
                  </a:cubicBezTo>
                  <a:cubicBezTo>
                    <a:pt x="23" y="41"/>
                    <a:pt x="24" y="41"/>
                    <a:pt x="25" y="41"/>
                  </a:cubicBezTo>
                  <a:cubicBezTo>
                    <a:pt x="25" y="42"/>
                    <a:pt x="26" y="42"/>
                    <a:pt x="26" y="42"/>
                  </a:cubicBezTo>
                  <a:cubicBezTo>
                    <a:pt x="27" y="43"/>
                    <a:pt x="27" y="42"/>
                    <a:pt x="28" y="42"/>
                  </a:cubicBezTo>
                  <a:cubicBezTo>
                    <a:pt x="29" y="42"/>
                    <a:pt x="29" y="43"/>
                    <a:pt x="30" y="44"/>
                  </a:cubicBezTo>
                  <a:cubicBezTo>
                    <a:pt x="31" y="44"/>
                    <a:pt x="32" y="44"/>
                    <a:pt x="32" y="44"/>
                  </a:cubicBezTo>
                  <a:cubicBezTo>
                    <a:pt x="32" y="44"/>
                    <a:pt x="33" y="46"/>
                    <a:pt x="33" y="46"/>
                  </a:cubicBezTo>
                  <a:cubicBezTo>
                    <a:pt x="34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7"/>
                    <a:pt x="36" y="48"/>
                    <a:pt x="36" y="48"/>
                  </a:cubicBezTo>
                  <a:cubicBezTo>
                    <a:pt x="36" y="48"/>
                    <a:pt x="36" y="47"/>
                    <a:pt x="36" y="47"/>
                  </a:cubicBezTo>
                  <a:cubicBezTo>
                    <a:pt x="36" y="47"/>
                    <a:pt x="35" y="47"/>
                    <a:pt x="34" y="46"/>
                  </a:cubicBezTo>
                  <a:cubicBezTo>
                    <a:pt x="34" y="46"/>
                    <a:pt x="34" y="45"/>
                    <a:pt x="34" y="45"/>
                  </a:cubicBezTo>
                  <a:cubicBezTo>
                    <a:pt x="35" y="45"/>
                    <a:pt x="35" y="44"/>
                    <a:pt x="34" y="43"/>
                  </a:cubicBezTo>
                  <a:cubicBezTo>
                    <a:pt x="34" y="43"/>
                    <a:pt x="34" y="43"/>
                    <a:pt x="34" y="42"/>
                  </a:cubicBezTo>
                  <a:cubicBezTo>
                    <a:pt x="33" y="43"/>
                    <a:pt x="33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2" y="43"/>
                    <a:pt x="32" y="42"/>
                  </a:cubicBezTo>
                  <a:cubicBezTo>
                    <a:pt x="32" y="42"/>
                    <a:pt x="32" y="41"/>
                    <a:pt x="32" y="41"/>
                  </a:cubicBezTo>
                  <a:cubicBezTo>
                    <a:pt x="32" y="40"/>
                    <a:pt x="33" y="39"/>
                    <a:pt x="32" y="39"/>
                  </a:cubicBezTo>
                  <a:cubicBezTo>
                    <a:pt x="31" y="39"/>
                    <a:pt x="31" y="39"/>
                    <a:pt x="31" y="40"/>
                  </a:cubicBezTo>
                  <a:cubicBezTo>
                    <a:pt x="30" y="40"/>
                    <a:pt x="30" y="40"/>
                    <a:pt x="30" y="41"/>
                  </a:cubicBezTo>
                  <a:cubicBezTo>
                    <a:pt x="30" y="41"/>
                    <a:pt x="28" y="41"/>
                    <a:pt x="28" y="41"/>
                  </a:cubicBezTo>
                  <a:cubicBezTo>
                    <a:pt x="27" y="40"/>
                    <a:pt x="27" y="39"/>
                    <a:pt x="27" y="38"/>
                  </a:cubicBezTo>
                  <a:cubicBezTo>
                    <a:pt x="27" y="37"/>
                    <a:pt x="27" y="36"/>
                    <a:pt x="27" y="35"/>
                  </a:cubicBezTo>
                  <a:cubicBezTo>
                    <a:pt x="27" y="35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3"/>
                    <a:pt x="30" y="34"/>
                  </a:cubicBezTo>
                  <a:cubicBezTo>
                    <a:pt x="30" y="34"/>
                    <a:pt x="31" y="34"/>
                    <a:pt x="31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2" y="33"/>
                  </a:cubicBezTo>
                  <a:cubicBezTo>
                    <a:pt x="32" y="33"/>
                    <a:pt x="33" y="33"/>
                    <a:pt x="33" y="33"/>
                  </a:cubicBezTo>
                  <a:cubicBezTo>
                    <a:pt x="34" y="34"/>
                    <a:pt x="34" y="34"/>
                    <a:pt x="34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6" y="37"/>
                    <a:pt x="36" y="35"/>
                    <a:pt x="36" y="35"/>
                  </a:cubicBezTo>
                  <a:cubicBezTo>
                    <a:pt x="36" y="35"/>
                    <a:pt x="36" y="33"/>
                    <a:pt x="36" y="33"/>
                  </a:cubicBezTo>
                  <a:cubicBezTo>
                    <a:pt x="35" y="33"/>
                    <a:pt x="35" y="32"/>
                    <a:pt x="36" y="31"/>
                  </a:cubicBezTo>
                  <a:cubicBezTo>
                    <a:pt x="36" y="31"/>
                    <a:pt x="37" y="31"/>
                    <a:pt x="37" y="31"/>
                  </a:cubicBezTo>
                  <a:cubicBezTo>
                    <a:pt x="38" y="30"/>
                    <a:pt x="38" y="30"/>
                    <a:pt x="38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9"/>
                    <a:pt x="38" y="28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7"/>
                    <a:pt x="38" y="27"/>
                  </a:cubicBezTo>
                  <a:cubicBezTo>
                    <a:pt x="39" y="28"/>
                    <a:pt x="40" y="27"/>
                    <a:pt x="39" y="26"/>
                  </a:cubicBezTo>
                  <a:cubicBezTo>
                    <a:pt x="40" y="26"/>
                    <a:pt x="41" y="26"/>
                    <a:pt x="41" y="26"/>
                  </a:cubicBezTo>
                  <a:cubicBezTo>
                    <a:pt x="41" y="26"/>
                    <a:pt x="41" y="25"/>
                    <a:pt x="41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3" y="24"/>
                    <a:pt x="43" y="23"/>
                  </a:cubicBezTo>
                  <a:cubicBezTo>
                    <a:pt x="44" y="24"/>
                    <a:pt x="45" y="23"/>
                    <a:pt x="44" y="22"/>
                  </a:cubicBezTo>
                  <a:cubicBezTo>
                    <a:pt x="44" y="22"/>
                    <a:pt x="44" y="22"/>
                    <a:pt x="43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5" y="21"/>
                    <a:pt x="44" y="21"/>
                    <a:pt x="44" y="21"/>
                  </a:cubicBezTo>
                  <a:cubicBezTo>
                    <a:pt x="43" y="21"/>
                    <a:pt x="43" y="21"/>
                    <a:pt x="42" y="21"/>
                  </a:cubicBezTo>
                  <a:cubicBezTo>
                    <a:pt x="42" y="22"/>
                    <a:pt x="42" y="22"/>
                    <a:pt x="41" y="22"/>
                  </a:cubicBezTo>
                  <a:close/>
                  <a:moveTo>
                    <a:pt x="50" y="49"/>
                  </a:moveTo>
                  <a:cubicBezTo>
                    <a:pt x="50" y="49"/>
                    <a:pt x="49" y="49"/>
                    <a:pt x="49" y="49"/>
                  </a:cubicBezTo>
                  <a:cubicBezTo>
                    <a:pt x="49" y="49"/>
                    <a:pt x="48" y="48"/>
                    <a:pt x="48" y="48"/>
                  </a:cubicBezTo>
                  <a:cubicBezTo>
                    <a:pt x="48" y="48"/>
                    <a:pt x="47" y="47"/>
                    <a:pt x="47" y="47"/>
                  </a:cubicBezTo>
                  <a:cubicBezTo>
                    <a:pt x="46" y="46"/>
                    <a:pt x="46" y="46"/>
                    <a:pt x="45" y="46"/>
                  </a:cubicBezTo>
                  <a:cubicBezTo>
                    <a:pt x="45" y="46"/>
                    <a:pt x="44" y="47"/>
                    <a:pt x="44" y="47"/>
                  </a:cubicBezTo>
                  <a:cubicBezTo>
                    <a:pt x="44" y="46"/>
                    <a:pt x="43" y="46"/>
                    <a:pt x="43" y="46"/>
                  </a:cubicBezTo>
                  <a:cubicBezTo>
                    <a:pt x="42" y="46"/>
                    <a:pt x="42" y="45"/>
                    <a:pt x="41" y="46"/>
                  </a:cubicBezTo>
                  <a:cubicBezTo>
                    <a:pt x="41" y="46"/>
                    <a:pt x="41" y="46"/>
                    <a:pt x="41" y="47"/>
                  </a:cubicBezTo>
                  <a:cubicBezTo>
                    <a:pt x="40" y="46"/>
                    <a:pt x="41" y="46"/>
                    <a:pt x="41" y="45"/>
                  </a:cubicBezTo>
                  <a:cubicBezTo>
                    <a:pt x="40" y="45"/>
                    <a:pt x="39" y="46"/>
                    <a:pt x="39" y="46"/>
                  </a:cubicBezTo>
                  <a:cubicBezTo>
                    <a:pt x="39" y="46"/>
                    <a:pt x="39" y="46"/>
                    <a:pt x="38" y="46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7" y="47"/>
                    <a:pt x="37" y="47"/>
                  </a:cubicBezTo>
                  <a:cubicBezTo>
                    <a:pt x="37" y="48"/>
                    <a:pt x="37" y="49"/>
                    <a:pt x="37" y="50"/>
                  </a:cubicBezTo>
                  <a:cubicBezTo>
                    <a:pt x="38" y="50"/>
                    <a:pt x="37" y="51"/>
                    <a:pt x="37" y="52"/>
                  </a:cubicBezTo>
                  <a:cubicBezTo>
                    <a:pt x="37" y="52"/>
                    <a:pt x="36" y="53"/>
                    <a:pt x="36" y="53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6" y="55"/>
                    <a:pt x="36" y="55"/>
                    <a:pt x="36" y="56"/>
                  </a:cubicBezTo>
                  <a:cubicBezTo>
                    <a:pt x="36" y="56"/>
                    <a:pt x="36" y="56"/>
                    <a:pt x="36" y="57"/>
                  </a:cubicBezTo>
                  <a:cubicBezTo>
                    <a:pt x="41" y="56"/>
                    <a:pt x="46" y="53"/>
                    <a:pt x="50" y="49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>
                <a:solidFill>
                  <a:schemeClr val="accent5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7319611" y="5412663"/>
            <a:ext cx="733912" cy="733912"/>
            <a:chOff x="5489708" y="4046797"/>
            <a:chExt cx="550434" cy="550434"/>
          </a:xfrm>
        </p:grpSpPr>
        <p:sp>
          <p:nvSpPr>
            <p:cNvPr id="22" name="Oval 21"/>
            <p:cNvSpPr/>
            <p:nvPr/>
          </p:nvSpPr>
          <p:spPr>
            <a:xfrm>
              <a:off x="5489708" y="4046797"/>
              <a:ext cx="550434" cy="5504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8" name="Freeform 13"/>
            <p:cNvSpPr>
              <a:spLocks noChangeAspect="1" noEditPoints="1"/>
            </p:cNvSpPr>
            <p:nvPr/>
          </p:nvSpPr>
          <p:spPr bwMode="auto">
            <a:xfrm>
              <a:off x="5623284" y="4215334"/>
              <a:ext cx="283282" cy="213360"/>
            </a:xfrm>
            <a:custGeom>
              <a:avLst/>
              <a:gdLst/>
              <a:ahLst/>
              <a:cxnLst>
                <a:cxn ang="0">
                  <a:pos x="158" y="119"/>
                </a:cxn>
                <a:cxn ang="0">
                  <a:pos x="0" y="119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8" y="108"/>
                </a:cxn>
                <a:cxn ang="0">
                  <a:pos x="158" y="108"/>
                </a:cxn>
                <a:cxn ang="0">
                  <a:pos x="158" y="119"/>
                </a:cxn>
                <a:cxn ang="0">
                  <a:pos x="147" y="98"/>
                </a:cxn>
                <a:cxn ang="0">
                  <a:pos x="19" y="98"/>
                </a:cxn>
                <a:cxn ang="0">
                  <a:pos x="19" y="54"/>
                </a:cxn>
                <a:cxn ang="0">
                  <a:pos x="54" y="9"/>
                </a:cxn>
                <a:cxn ang="0">
                  <a:pos x="97" y="54"/>
                </a:cxn>
                <a:cxn ang="0">
                  <a:pos x="127" y="28"/>
                </a:cxn>
                <a:cxn ang="0">
                  <a:pos x="147" y="98"/>
                </a:cxn>
              </a:cxnLst>
              <a:rect l="0" t="0" r="r" b="b"/>
              <a:pathLst>
                <a:path w="158" h="119">
                  <a:moveTo>
                    <a:pt x="158" y="119"/>
                  </a:moveTo>
                  <a:lnTo>
                    <a:pt x="0" y="119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108"/>
                  </a:lnTo>
                  <a:lnTo>
                    <a:pt x="158" y="108"/>
                  </a:lnTo>
                  <a:lnTo>
                    <a:pt x="158" y="119"/>
                  </a:lnTo>
                  <a:close/>
                  <a:moveTo>
                    <a:pt x="147" y="98"/>
                  </a:moveTo>
                  <a:lnTo>
                    <a:pt x="19" y="98"/>
                  </a:lnTo>
                  <a:lnTo>
                    <a:pt x="19" y="54"/>
                  </a:lnTo>
                  <a:lnTo>
                    <a:pt x="54" y="9"/>
                  </a:lnTo>
                  <a:lnTo>
                    <a:pt x="97" y="54"/>
                  </a:lnTo>
                  <a:lnTo>
                    <a:pt x="127" y="28"/>
                  </a:lnTo>
                  <a:lnTo>
                    <a:pt x="147" y="98"/>
                  </a:lnTo>
                  <a:close/>
                </a:path>
              </a:pathLst>
            </a:custGeom>
            <a:solidFill>
              <a:schemeClr val="accent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733443" y="2672325"/>
            <a:ext cx="733912" cy="733912"/>
            <a:chOff x="4301525" y="1991544"/>
            <a:chExt cx="550434" cy="550434"/>
          </a:xfrm>
        </p:grpSpPr>
        <p:sp>
          <p:nvSpPr>
            <p:cNvPr id="19" name="Oval 18"/>
            <p:cNvSpPr/>
            <p:nvPr/>
          </p:nvSpPr>
          <p:spPr>
            <a:xfrm>
              <a:off x="4301525" y="1991544"/>
              <a:ext cx="550434" cy="55043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9" name="Freeform 158"/>
            <p:cNvSpPr>
              <a:spLocks noEditPoints="1"/>
            </p:cNvSpPr>
            <p:nvPr/>
          </p:nvSpPr>
          <p:spPr bwMode="auto">
            <a:xfrm>
              <a:off x="4434439" y="2144788"/>
              <a:ext cx="284606" cy="243947"/>
            </a:xfrm>
            <a:custGeom>
              <a:avLst/>
              <a:gdLst/>
              <a:ahLst/>
              <a:cxnLst>
                <a:cxn ang="0">
                  <a:pos x="68" y="30"/>
                </a:cxn>
                <a:cxn ang="0">
                  <a:pos x="0" y="30"/>
                </a:cxn>
                <a:cxn ang="0">
                  <a:pos x="0" y="15"/>
                </a:cxn>
                <a:cxn ang="0">
                  <a:pos x="7" y="9"/>
                </a:cxn>
                <a:cxn ang="0">
                  <a:pos x="20" y="9"/>
                </a:cxn>
                <a:cxn ang="0">
                  <a:pos x="20" y="3"/>
                </a:cxn>
                <a:cxn ang="0">
                  <a:pos x="24" y="0"/>
                </a:cxn>
                <a:cxn ang="0">
                  <a:pos x="45" y="0"/>
                </a:cxn>
                <a:cxn ang="0">
                  <a:pos x="49" y="3"/>
                </a:cxn>
                <a:cxn ang="0">
                  <a:pos x="49" y="9"/>
                </a:cxn>
                <a:cxn ang="0">
                  <a:pos x="62" y="9"/>
                </a:cxn>
                <a:cxn ang="0">
                  <a:pos x="68" y="15"/>
                </a:cxn>
                <a:cxn ang="0">
                  <a:pos x="68" y="30"/>
                </a:cxn>
                <a:cxn ang="0">
                  <a:pos x="68" y="52"/>
                </a:cxn>
                <a:cxn ang="0">
                  <a:pos x="62" y="58"/>
                </a:cxn>
                <a:cxn ang="0">
                  <a:pos x="7" y="58"/>
                </a:cxn>
                <a:cxn ang="0">
                  <a:pos x="0" y="52"/>
                </a:cxn>
                <a:cxn ang="0">
                  <a:pos x="0" y="34"/>
                </a:cxn>
                <a:cxn ang="0">
                  <a:pos x="26" y="34"/>
                </a:cxn>
                <a:cxn ang="0">
                  <a:pos x="26" y="40"/>
                </a:cxn>
                <a:cxn ang="0">
                  <a:pos x="28" y="42"/>
                </a:cxn>
                <a:cxn ang="0">
                  <a:pos x="41" y="42"/>
                </a:cxn>
                <a:cxn ang="0">
                  <a:pos x="43" y="40"/>
                </a:cxn>
                <a:cxn ang="0">
                  <a:pos x="43" y="34"/>
                </a:cxn>
                <a:cxn ang="0">
                  <a:pos x="68" y="34"/>
                </a:cxn>
                <a:cxn ang="0">
                  <a:pos x="68" y="52"/>
                </a:cxn>
                <a:cxn ang="0">
                  <a:pos x="44" y="9"/>
                </a:cxn>
                <a:cxn ang="0">
                  <a:pos x="44" y="5"/>
                </a:cxn>
                <a:cxn ang="0">
                  <a:pos x="25" y="5"/>
                </a:cxn>
                <a:cxn ang="0">
                  <a:pos x="25" y="9"/>
                </a:cxn>
                <a:cxn ang="0">
                  <a:pos x="44" y="9"/>
                </a:cxn>
                <a:cxn ang="0">
                  <a:pos x="39" y="39"/>
                </a:cxn>
                <a:cxn ang="0">
                  <a:pos x="30" y="39"/>
                </a:cxn>
                <a:cxn ang="0">
                  <a:pos x="30" y="34"/>
                </a:cxn>
                <a:cxn ang="0">
                  <a:pos x="39" y="34"/>
                </a:cxn>
                <a:cxn ang="0">
                  <a:pos x="39" y="39"/>
                </a:cxn>
              </a:cxnLst>
              <a:rect l="0" t="0" r="r" b="b"/>
              <a:pathLst>
                <a:path w="68" h="58">
                  <a:moveTo>
                    <a:pt x="68" y="30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3" y="9"/>
                    <a:pt x="7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1"/>
                    <a:pt x="22" y="0"/>
                    <a:pt x="24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7" y="0"/>
                    <a:pt x="49" y="1"/>
                    <a:pt x="49" y="3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6" y="9"/>
                    <a:pt x="68" y="12"/>
                    <a:pt x="68" y="15"/>
                  </a:cubicBezTo>
                  <a:lnTo>
                    <a:pt x="68" y="30"/>
                  </a:lnTo>
                  <a:close/>
                  <a:moveTo>
                    <a:pt x="68" y="52"/>
                  </a:moveTo>
                  <a:cubicBezTo>
                    <a:pt x="68" y="55"/>
                    <a:pt x="66" y="58"/>
                    <a:pt x="62" y="58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3" y="58"/>
                    <a:pt x="0" y="55"/>
                    <a:pt x="0" y="5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1"/>
                    <a:pt x="27" y="42"/>
                    <a:pt x="28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3" y="41"/>
                    <a:pt x="43" y="4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68" y="34"/>
                    <a:pt x="68" y="34"/>
                    <a:pt x="68" y="34"/>
                  </a:cubicBezTo>
                  <a:lnTo>
                    <a:pt x="68" y="52"/>
                  </a:lnTo>
                  <a:close/>
                  <a:moveTo>
                    <a:pt x="44" y="9"/>
                  </a:moveTo>
                  <a:cubicBezTo>
                    <a:pt x="44" y="5"/>
                    <a:pt x="44" y="5"/>
                    <a:pt x="44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9"/>
                    <a:pt x="25" y="9"/>
                    <a:pt x="25" y="9"/>
                  </a:cubicBezTo>
                  <a:lnTo>
                    <a:pt x="44" y="9"/>
                  </a:lnTo>
                  <a:close/>
                  <a:moveTo>
                    <a:pt x="39" y="39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39" y="34"/>
                    <a:pt x="39" y="34"/>
                    <a:pt x="39" y="34"/>
                  </a:cubicBezTo>
                  <a:lnTo>
                    <a:pt x="39" y="39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5" name="Freeform 65"/>
          <p:cNvSpPr>
            <a:spLocks noEditPoints="1"/>
          </p:cNvSpPr>
          <p:nvPr/>
        </p:nvSpPr>
        <p:spPr bwMode="auto">
          <a:xfrm>
            <a:off x="5645121" y="4450917"/>
            <a:ext cx="914400" cy="833239"/>
          </a:xfrm>
          <a:custGeom>
            <a:avLst/>
            <a:gdLst/>
            <a:ahLst/>
            <a:cxnLst>
              <a:cxn ang="0">
                <a:pos x="45" y="41"/>
              </a:cxn>
              <a:cxn ang="0">
                <a:pos x="47" y="50"/>
              </a:cxn>
              <a:cxn ang="0">
                <a:pos x="40" y="56"/>
              </a:cxn>
              <a:cxn ang="0">
                <a:pos x="31" y="60"/>
              </a:cxn>
              <a:cxn ang="0">
                <a:pos x="21" y="60"/>
              </a:cxn>
              <a:cxn ang="0">
                <a:pos x="13" y="56"/>
              </a:cxn>
              <a:cxn ang="0">
                <a:pos x="5" y="50"/>
              </a:cxn>
              <a:cxn ang="0">
                <a:pos x="8" y="41"/>
              </a:cxn>
              <a:cxn ang="0">
                <a:pos x="0" y="32"/>
              </a:cxn>
              <a:cxn ang="0">
                <a:pos x="9" y="26"/>
              </a:cxn>
              <a:cxn ang="0">
                <a:pos x="5" y="20"/>
              </a:cxn>
              <a:cxn ang="0">
                <a:pos x="17" y="18"/>
              </a:cxn>
              <a:cxn ang="0">
                <a:pos x="22" y="10"/>
              </a:cxn>
              <a:cxn ang="0">
                <a:pos x="32" y="17"/>
              </a:cxn>
              <a:cxn ang="0">
                <a:pos x="41" y="14"/>
              </a:cxn>
              <a:cxn ang="0">
                <a:pos x="47" y="22"/>
              </a:cxn>
              <a:cxn ang="0">
                <a:pos x="51" y="30"/>
              </a:cxn>
              <a:cxn ang="0">
                <a:pos x="26" y="25"/>
              </a:cxn>
              <a:cxn ang="0">
                <a:pos x="36" y="35"/>
              </a:cxn>
              <a:cxn ang="0">
                <a:pos x="72" y="19"/>
              </a:cxn>
              <a:cxn ang="0">
                <a:pos x="72" y="27"/>
              </a:cxn>
              <a:cxn ang="0">
                <a:pos x="62" y="25"/>
              </a:cxn>
              <a:cxn ang="0">
                <a:pos x="52" y="27"/>
              </a:cxn>
              <a:cxn ang="0">
                <a:pos x="53" y="19"/>
              </a:cxn>
              <a:cxn ang="0">
                <a:pos x="53" y="11"/>
              </a:cxn>
              <a:cxn ang="0">
                <a:pos x="52" y="3"/>
              </a:cxn>
              <a:cxn ang="0">
                <a:pos x="62" y="4"/>
              </a:cxn>
              <a:cxn ang="0">
                <a:pos x="67" y="0"/>
              </a:cxn>
              <a:cxn ang="0">
                <a:pos x="70" y="9"/>
              </a:cxn>
              <a:cxn ang="0">
                <a:pos x="78" y="18"/>
              </a:cxn>
              <a:cxn ang="0">
                <a:pos x="70" y="62"/>
              </a:cxn>
              <a:cxn ang="0">
                <a:pos x="67" y="71"/>
              </a:cxn>
              <a:cxn ang="0">
                <a:pos x="61" y="66"/>
              </a:cxn>
              <a:cxn ang="0">
                <a:pos x="52" y="68"/>
              </a:cxn>
              <a:cxn ang="0">
                <a:pos x="47" y="59"/>
              </a:cxn>
              <a:cxn ang="0">
                <a:pos x="54" y="50"/>
              </a:cxn>
              <a:cxn ang="0">
                <a:pos x="57" y="41"/>
              </a:cxn>
              <a:cxn ang="0">
                <a:pos x="63" y="46"/>
              </a:cxn>
              <a:cxn ang="0">
                <a:pos x="72" y="44"/>
              </a:cxn>
              <a:cxn ang="0">
                <a:pos x="72" y="52"/>
              </a:cxn>
              <a:cxn ang="0">
                <a:pos x="62" y="10"/>
              </a:cxn>
              <a:cxn ang="0">
                <a:pos x="67" y="15"/>
              </a:cxn>
              <a:cxn ang="0">
                <a:pos x="57" y="56"/>
              </a:cxn>
              <a:cxn ang="0">
                <a:pos x="62" y="51"/>
              </a:cxn>
            </a:cxnLst>
            <a:rect l="0" t="0" r="r" b="b"/>
            <a:pathLst>
              <a:path w="78" h="71">
                <a:moveTo>
                  <a:pt x="52" y="39"/>
                </a:moveTo>
                <a:cubicBezTo>
                  <a:pt x="52" y="40"/>
                  <a:pt x="51" y="40"/>
                  <a:pt x="51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4" y="42"/>
                  <a:pt x="44" y="43"/>
                  <a:pt x="43" y="44"/>
                </a:cubicBezTo>
                <a:cubicBezTo>
                  <a:pt x="45" y="46"/>
                  <a:pt x="46" y="47"/>
                  <a:pt x="47" y="49"/>
                </a:cubicBezTo>
                <a:cubicBezTo>
                  <a:pt x="47" y="49"/>
                  <a:pt x="47" y="49"/>
                  <a:pt x="47" y="50"/>
                </a:cubicBezTo>
                <a:cubicBezTo>
                  <a:pt x="47" y="50"/>
                  <a:pt x="47" y="50"/>
                  <a:pt x="47" y="50"/>
                </a:cubicBezTo>
                <a:cubicBezTo>
                  <a:pt x="46" y="52"/>
                  <a:pt x="42" y="56"/>
                  <a:pt x="41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3"/>
                  <a:pt x="33" y="53"/>
                  <a:pt x="32" y="54"/>
                </a:cubicBezTo>
                <a:cubicBezTo>
                  <a:pt x="32" y="56"/>
                  <a:pt x="32" y="58"/>
                  <a:pt x="31" y="60"/>
                </a:cubicBezTo>
                <a:cubicBezTo>
                  <a:pt x="31" y="61"/>
                  <a:pt x="30" y="61"/>
                  <a:pt x="30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61"/>
                  <a:pt x="21" y="61"/>
                  <a:pt x="21" y="60"/>
                </a:cubicBezTo>
                <a:cubicBezTo>
                  <a:pt x="20" y="54"/>
                  <a:pt x="20" y="54"/>
                  <a:pt x="20" y="54"/>
                </a:cubicBezTo>
                <a:cubicBezTo>
                  <a:pt x="19" y="54"/>
                  <a:pt x="18" y="53"/>
                  <a:pt x="17" y="53"/>
                </a:cubicBezTo>
                <a:cubicBezTo>
                  <a:pt x="13" y="56"/>
                  <a:pt x="13" y="56"/>
                  <a:pt x="13" y="56"/>
                </a:cubicBezTo>
                <a:cubicBezTo>
                  <a:pt x="12" y="56"/>
                  <a:pt x="12" y="56"/>
                  <a:pt x="12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0" y="55"/>
                  <a:pt x="5" y="51"/>
                  <a:pt x="5" y="50"/>
                </a:cubicBezTo>
                <a:cubicBezTo>
                  <a:pt x="5" y="49"/>
                  <a:pt x="5" y="49"/>
                  <a:pt x="5" y="49"/>
                </a:cubicBezTo>
                <a:cubicBezTo>
                  <a:pt x="7" y="47"/>
                  <a:pt x="8" y="46"/>
                  <a:pt x="9" y="44"/>
                </a:cubicBezTo>
                <a:cubicBezTo>
                  <a:pt x="8" y="43"/>
                  <a:pt x="8" y="42"/>
                  <a:pt x="8" y="41"/>
                </a:cubicBezTo>
                <a:cubicBezTo>
                  <a:pt x="1" y="40"/>
                  <a:pt x="1" y="40"/>
                  <a:pt x="1" y="40"/>
                </a:cubicBezTo>
                <a:cubicBezTo>
                  <a:pt x="1" y="40"/>
                  <a:pt x="0" y="40"/>
                  <a:pt x="0" y="3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1" y="30"/>
                  <a:pt x="1" y="30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8"/>
                  <a:pt x="8" y="27"/>
                  <a:pt x="9" y="26"/>
                </a:cubicBezTo>
                <a:cubicBezTo>
                  <a:pt x="8" y="25"/>
                  <a:pt x="7" y="23"/>
                  <a:pt x="5" y="22"/>
                </a:cubicBezTo>
                <a:cubicBezTo>
                  <a:pt x="5" y="21"/>
                  <a:pt x="5" y="21"/>
                  <a:pt x="5" y="21"/>
                </a:cubicBezTo>
                <a:cubicBezTo>
                  <a:pt x="5" y="21"/>
                  <a:pt x="5" y="20"/>
                  <a:pt x="5" y="20"/>
                </a:cubicBezTo>
                <a:cubicBezTo>
                  <a:pt x="6" y="19"/>
                  <a:pt x="11" y="14"/>
                  <a:pt x="12" y="14"/>
                </a:cubicBezTo>
                <a:cubicBezTo>
                  <a:pt x="12" y="14"/>
                  <a:pt x="12" y="14"/>
                  <a:pt x="13" y="14"/>
                </a:cubicBezTo>
                <a:cubicBezTo>
                  <a:pt x="17" y="18"/>
                  <a:pt x="17" y="18"/>
                  <a:pt x="17" y="18"/>
                </a:cubicBezTo>
                <a:cubicBezTo>
                  <a:pt x="18" y="18"/>
                  <a:pt x="19" y="17"/>
                  <a:pt x="20" y="17"/>
                </a:cubicBezTo>
                <a:cubicBezTo>
                  <a:pt x="21" y="15"/>
                  <a:pt x="21" y="13"/>
                  <a:pt x="21" y="11"/>
                </a:cubicBezTo>
                <a:cubicBezTo>
                  <a:pt x="21" y="10"/>
                  <a:pt x="22" y="10"/>
                  <a:pt x="22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0"/>
                  <a:pt x="31" y="10"/>
                  <a:pt x="31" y="11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7"/>
                  <a:pt x="34" y="18"/>
                  <a:pt x="35" y="18"/>
                </a:cubicBez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2" y="15"/>
                  <a:pt x="47" y="20"/>
                  <a:pt x="47" y="21"/>
                </a:cubicBezTo>
                <a:cubicBezTo>
                  <a:pt x="47" y="21"/>
                  <a:pt x="47" y="21"/>
                  <a:pt x="47" y="22"/>
                </a:cubicBezTo>
                <a:cubicBezTo>
                  <a:pt x="46" y="23"/>
                  <a:pt x="45" y="25"/>
                  <a:pt x="43" y="26"/>
                </a:cubicBezTo>
                <a:cubicBezTo>
                  <a:pt x="44" y="27"/>
                  <a:pt x="44" y="28"/>
                  <a:pt x="45" y="30"/>
                </a:cubicBezTo>
                <a:cubicBezTo>
                  <a:pt x="51" y="30"/>
                  <a:pt x="51" y="30"/>
                  <a:pt x="51" y="30"/>
                </a:cubicBezTo>
                <a:cubicBezTo>
                  <a:pt x="51" y="31"/>
                  <a:pt x="52" y="31"/>
                  <a:pt x="52" y="32"/>
                </a:cubicBezTo>
                <a:lnTo>
                  <a:pt x="52" y="39"/>
                </a:lnTo>
                <a:close/>
                <a:moveTo>
                  <a:pt x="26" y="25"/>
                </a:moveTo>
                <a:cubicBezTo>
                  <a:pt x="21" y="25"/>
                  <a:pt x="16" y="30"/>
                  <a:pt x="16" y="35"/>
                </a:cubicBezTo>
                <a:cubicBezTo>
                  <a:pt x="16" y="41"/>
                  <a:pt x="21" y="46"/>
                  <a:pt x="26" y="46"/>
                </a:cubicBezTo>
                <a:cubicBezTo>
                  <a:pt x="32" y="46"/>
                  <a:pt x="36" y="41"/>
                  <a:pt x="36" y="35"/>
                </a:cubicBezTo>
                <a:cubicBezTo>
                  <a:pt x="36" y="30"/>
                  <a:pt x="32" y="25"/>
                  <a:pt x="26" y="25"/>
                </a:cubicBezTo>
                <a:close/>
                <a:moveTo>
                  <a:pt x="78" y="18"/>
                </a:moveTo>
                <a:cubicBezTo>
                  <a:pt x="78" y="18"/>
                  <a:pt x="72" y="19"/>
                  <a:pt x="72" y="19"/>
                </a:cubicBezTo>
                <a:cubicBezTo>
                  <a:pt x="71" y="20"/>
                  <a:pt x="71" y="20"/>
                  <a:pt x="70" y="21"/>
                </a:cubicBezTo>
                <a:cubicBezTo>
                  <a:pt x="71" y="22"/>
                  <a:pt x="72" y="26"/>
                  <a:pt x="72" y="26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68" y="30"/>
                  <a:pt x="67" y="30"/>
                </a:cubicBezTo>
                <a:cubicBezTo>
                  <a:pt x="67" y="30"/>
                  <a:pt x="64" y="26"/>
                  <a:pt x="63" y="25"/>
                </a:cubicBezTo>
                <a:cubicBezTo>
                  <a:pt x="63" y="25"/>
                  <a:pt x="63" y="25"/>
                  <a:pt x="62" y="25"/>
                </a:cubicBezTo>
                <a:cubicBezTo>
                  <a:pt x="62" y="25"/>
                  <a:pt x="61" y="25"/>
                  <a:pt x="61" y="25"/>
                </a:cubicBezTo>
                <a:cubicBezTo>
                  <a:pt x="61" y="26"/>
                  <a:pt x="58" y="30"/>
                  <a:pt x="57" y="30"/>
                </a:cubicBezTo>
                <a:cubicBezTo>
                  <a:pt x="57" y="30"/>
                  <a:pt x="53" y="27"/>
                  <a:pt x="52" y="27"/>
                </a:cubicBezTo>
                <a:cubicBezTo>
                  <a:pt x="52" y="27"/>
                  <a:pt x="52" y="27"/>
                  <a:pt x="52" y="26"/>
                </a:cubicBezTo>
                <a:cubicBezTo>
                  <a:pt x="52" y="26"/>
                  <a:pt x="54" y="22"/>
                  <a:pt x="54" y="21"/>
                </a:cubicBezTo>
                <a:cubicBezTo>
                  <a:pt x="53" y="20"/>
                  <a:pt x="53" y="20"/>
                  <a:pt x="53" y="19"/>
                </a:cubicBezTo>
                <a:cubicBezTo>
                  <a:pt x="52" y="19"/>
                  <a:pt x="47" y="18"/>
                  <a:pt x="47" y="18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52" y="11"/>
                  <a:pt x="53" y="11"/>
                </a:cubicBezTo>
                <a:cubicBezTo>
                  <a:pt x="53" y="10"/>
                  <a:pt x="53" y="9"/>
                  <a:pt x="54" y="9"/>
                </a:cubicBezTo>
                <a:cubicBezTo>
                  <a:pt x="54" y="8"/>
                  <a:pt x="52" y="4"/>
                  <a:pt x="52" y="3"/>
                </a:cubicBezTo>
                <a:cubicBezTo>
                  <a:pt x="52" y="3"/>
                  <a:pt x="52" y="3"/>
                  <a:pt x="52" y="3"/>
                </a:cubicBezTo>
                <a:cubicBezTo>
                  <a:pt x="53" y="3"/>
                  <a:pt x="57" y="0"/>
                  <a:pt x="57" y="0"/>
                </a:cubicBezTo>
                <a:cubicBezTo>
                  <a:pt x="58" y="0"/>
                  <a:pt x="61" y="4"/>
                  <a:pt x="61" y="5"/>
                </a:cubicBezTo>
                <a:cubicBezTo>
                  <a:pt x="61" y="4"/>
                  <a:pt x="62" y="4"/>
                  <a:pt x="62" y="4"/>
                </a:cubicBezTo>
                <a:cubicBezTo>
                  <a:pt x="63" y="4"/>
                  <a:pt x="63" y="4"/>
                  <a:pt x="63" y="5"/>
                </a:cubicBezTo>
                <a:cubicBezTo>
                  <a:pt x="64" y="3"/>
                  <a:pt x="66" y="1"/>
                  <a:pt x="67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8" y="0"/>
                  <a:pt x="72" y="2"/>
                  <a:pt x="72" y="3"/>
                </a:cubicBezTo>
                <a:cubicBezTo>
                  <a:pt x="72" y="3"/>
                  <a:pt x="72" y="3"/>
                  <a:pt x="72" y="3"/>
                </a:cubicBezTo>
                <a:cubicBezTo>
                  <a:pt x="72" y="4"/>
                  <a:pt x="71" y="8"/>
                  <a:pt x="70" y="9"/>
                </a:cubicBezTo>
                <a:cubicBezTo>
                  <a:pt x="71" y="9"/>
                  <a:pt x="71" y="10"/>
                  <a:pt x="72" y="11"/>
                </a:cubicBezTo>
                <a:cubicBezTo>
                  <a:pt x="72" y="11"/>
                  <a:pt x="78" y="11"/>
                  <a:pt x="78" y="12"/>
                </a:cubicBezTo>
                <a:lnTo>
                  <a:pt x="78" y="18"/>
                </a:lnTo>
                <a:close/>
                <a:moveTo>
                  <a:pt x="78" y="59"/>
                </a:moveTo>
                <a:cubicBezTo>
                  <a:pt x="78" y="59"/>
                  <a:pt x="72" y="60"/>
                  <a:pt x="72" y="60"/>
                </a:cubicBezTo>
                <a:cubicBezTo>
                  <a:pt x="71" y="61"/>
                  <a:pt x="71" y="61"/>
                  <a:pt x="70" y="62"/>
                </a:cubicBezTo>
                <a:cubicBezTo>
                  <a:pt x="71" y="63"/>
                  <a:pt x="72" y="67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68" y="71"/>
                  <a:pt x="67" y="71"/>
                </a:cubicBezTo>
                <a:cubicBezTo>
                  <a:pt x="67" y="71"/>
                  <a:pt x="64" y="67"/>
                  <a:pt x="63" y="66"/>
                </a:cubicBezTo>
                <a:cubicBezTo>
                  <a:pt x="63" y="66"/>
                  <a:pt x="63" y="66"/>
                  <a:pt x="62" y="66"/>
                </a:cubicBezTo>
                <a:cubicBezTo>
                  <a:pt x="62" y="66"/>
                  <a:pt x="61" y="66"/>
                  <a:pt x="61" y="66"/>
                </a:cubicBezTo>
                <a:cubicBezTo>
                  <a:pt x="61" y="67"/>
                  <a:pt x="58" y="71"/>
                  <a:pt x="57" y="71"/>
                </a:cubicBezTo>
                <a:cubicBezTo>
                  <a:pt x="57" y="71"/>
                  <a:pt x="53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7"/>
                  <a:pt x="54" y="63"/>
                  <a:pt x="54" y="62"/>
                </a:cubicBezTo>
                <a:cubicBezTo>
                  <a:pt x="53" y="61"/>
                  <a:pt x="53" y="61"/>
                  <a:pt x="53" y="60"/>
                </a:cubicBezTo>
                <a:cubicBezTo>
                  <a:pt x="52" y="60"/>
                  <a:pt x="47" y="59"/>
                  <a:pt x="47" y="59"/>
                </a:cubicBezTo>
                <a:cubicBezTo>
                  <a:pt x="47" y="53"/>
                  <a:pt x="47" y="53"/>
                  <a:pt x="47" y="53"/>
                </a:cubicBezTo>
                <a:cubicBezTo>
                  <a:pt x="47" y="52"/>
                  <a:pt x="52" y="52"/>
                  <a:pt x="53" y="52"/>
                </a:cubicBezTo>
                <a:cubicBezTo>
                  <a:pt x="53" y="51"/>
                  <a:pt x="53" y="50"/>
                  <a:pt x="54" y="50"/>
                </a:cubicBezTo>
                <a:cubicBezTo>
                  <a:pt x="54" y="49"/>
                  <a:pt x="52" y="45"/>
                  <a:pt x="52" y="44"/>
                </a:cubicBezTo>
                <a:cubicBezTo>
                  <a:pt x="52" y="44"/>
                  <a:pt x="52" y="44"/>
                  <a:pt x="52" y="44"/>
                </a:cubicBezTo>
                <a:cubicBezTo>
                  <a:pt x="53" y="44"/>
                  <a:pt x="57" y="41"/>
                  <a:pt x="57" y="41"/>
                </a:cubicBezTo>
                <a:cubicBezTo>
                  <a:pt x="58" y="41"/>
                  <a:pt x="61" y="45"/>
                  <a:pt x="61" y="46"/>
                </a:cubicBezTo>
                <a:cubicBezTo>
                  <a:pt x="61" y="46"/>
                  <a:pt x="62" y="46"/>
                  <a:pt x="62" y="46"/>
                </a:cubicBezTo>
                <a:cubicBezTo>
                  <a:pt x="63" y="46"/>
                  <a:pt x="63" y="46"/>
                  <a:pt x="63" y="46"/>
                </a:cubicBezTo>
                <a:cubicBezTo>
                  <a:pt x="64" y="44"/>
                  <a:pt x="66" y="43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8" y="41"/>
                  <a:pt x="72" y="44"/>
                  <a:pt x="72" y="44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5"/>
                  <a:pt x="71" y="49"/>
                  <a:pt x="70" y="50"/>
                </a:cubicBezTo>
                <a:cubicBezTo>
                  <a:pt x="71" y="50"/>
                  <a:pt x="71" y="51"/>
                  <a:pt x="72" y="52"/>
                </a:cubicBezTo>
                <a:cubicBezTo>
                  <a:pt x="72" y="52"/>
                  <a:pt x="78" y="52"/>
                  <a:pt x="78" y="53"/>
                </a:cubicBezTo>
                <a:lnTo>
                  <a:pt x="78" y="59"/>
                </a:lnTo>
                <a:close/>
                <a:moveTo>
                  <a:pt x="62" y="10"/>
                </a:moveTo>
                <a:cubicBezTo>
                  <a:pt x="59" y="10"/>
                  <a:pt x="57" y="12"/>
                  <a:pt x="57" y="15"/>
                </a:cubicBezTo>
                <a:cubicBezTo>
                  <a:pt x="57" y="18"/>
                  <a:pt x="59" y="20"/>
                  <a:pt x="62" y="20"/>
                </a:cubicBezTo>
                <a:cubicBezTo>
                  <a:pt x="65" y="20"/>
                  <a:pt x="67" y="18"/>
                  <a:pt x="67" y="15"/>
                </a:cubicBezTo>
                <a:cubicBezTo>
                  <a:pt x="67" y="12"/>
                  <a:pt x="65" y="10"/>
                  <a:pt x="62" y="10"/>
                </a:cubicBezTo>
                <a:close/>
                <a:moveTo>
                  <a:pt x="62" y="51"/>
                </a:moveTo>
                <a:cubicBezTo>
                  <a:pt x="59" y="51"/>
                  <a:pt x="57" y="53"/>
                  <a:pt x="57" y="56"/>
                </a:cubicBezTo>
                <a:cubicBezTo>
                  <a:pt x="57" y="59"/>
                  <a:pt x="59" y="61"/>
                  <a:pt x="62" y="61"/>
                </a:cubicBezTo>
                <a:cubicBezTo>
                  <a:pt x="65" y="61"/>
                  <a:pt x="67" y="59"/>
                  <a:pt x="67" y="56"/>
                </a:cubicBezTo>
                <a:cubicBezTo>
                  <a:pt x="67" y="53"/>
                  <a:pt x="65" y="51"/>
                  <a:pt x="62" y="5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7" name="TextBox 36"/>
          <p:cNvSpPr txBox="1"/>
          <p:nvPr/>
        </p:nvSpPr>
        <p:spPr>
          <a:xfrm>
            <a:off x="4695274" y="2053461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3"/>
                </a:solidFill>
              </a:rPr>
              <a:t>Laboratory Management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246534" y="3496734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dirty="0" smtClean="0">
                <a:solidFill>
                  <a:schemeClr val="accent4"/>
                </a:solidFill>
              </a:rPr>
              <a:t>Distant Server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46534" y="5325534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600" b="1" dirty="0" smtClean="0">
                <a:solidFill>
                  <a:schemeClr val="accent5"/>
                </a:solidFill>
              </a:rPr>
              <a:t>Secure and easy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100667" y="3496734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600" b="1" dirty="0" smtClean="0">
                <a:solidFill>
                  <a:schemeClr val="accent2"/>
                </a:solidFill>
              </a:rPr>
              <a:t>On devices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100667" y="5325534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/>
            <a:r>
              <a:rPr lang="en-US" sz="1600" b="1" dirty="0" err="1" smtClean="0">
                <a:solidFill>
                  <a:schemeClr val="accent1"/>
                </a:solidFill>
              </a:rPr>
              <a:t>Symfony</a:t>
            </a:r>
            <a:r>
              <a:rPr lang="en-US" sz="1600" b="1" dirty="0" smtClean="0">
                <a:solidFill>
                  <a:schemeClr val="accent1"/>
                </a:solidFill>
              </a:rPr>
              <a:t> Framework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054652" y="3496734"/>
            <a:ext cx="745882" cy="721622"/>
          </a:xfrm>
          <a:prstGeom prst="ellipse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83194" y="3632409"/>
            <a:ext cx="458832" cy="45883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468" y="5448644"/>
            <a:ext cx="376284" cy="666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54744"/>
      </p:ext>
    </p:extLst>
  </p:cSld>
  <p:clrMapOvr>
    <a:masterClrMapping/>
  </p:clrMapOvr>
  <p:transition spd="med">
    <p:pull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Requirements </a:t>
            </a:r>
            <a:endParaRPr lang="en-US" dirty="0"/>
          </a:p>
        </p:txBody>
      </p:sp>
      <p:sp>
        <p:nvSpPr>
          <p:cNvPr id="2108" name="Line 60"/>
          <p:cNvSpPr>
            <a:spLocks noChangeShapeType="1"/>
          </p:cNvSpPr>
          <p:nvPr/>
        </p:nvSpPr>
        <p:spPr bwMode="auto">
          <a:xfrm>
            <a:off x="7704668" y="-1005416"/>
            <a:ext cx="2117" cy="2117"/>
          </a:xfrm>
          <a:prstGeom prst="line">
            <a:avLst/>
          </a:prstGeom>
          <a:noFill/>
          <a:ln w="142" cap="rnd">
            <a:solidFill>
              <a:srgbClr val="B1B1B1"/>
            </a:solidFill>
            <a:prstDash val="solid"/>
            <a:miter lim="800000"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139" name="Group 138"/>
          <p:cNvGrpSpPr/>
          <p:nvPr/>
        </p:nvGrpSpPr>
        <p:grpSpPr>
          <a:xfrm>
            <a:off x="5450946" y="5340818"/>
            <a:ext cx="1290109" cy="1166372"/>
            <a:chOff x="4116388" y="4011613"/>
            <a:chExt cx="893763" cy="808040"/>
          </a:xfrm>
        </p:grpSpPr>
        <p:sp>
          <p:nvSpPr>
            <p:cNvPr id="2157" name="Freeform 109"/>
            <p:cNvSpPr>
              <a:spLocks/>
            </p:cNvSpPr>
            <p:nvPr/>
          </p:nvSpPr>
          <p:spPr bwMode="auto">
            <a:xfrm>
              <a:off x="4116388" y="4011613"/>
              <a:ext cx="893763" cy="806450"/>
            </a:xfrm>
            <a:custGeom>
              <a:avLst/>
              <a:gdLst/>
              <a:ahLst/>
              <a:cxnLst>
                <a:cxn ang="0">
                  <a:pos x="564" y="138"/>
                </a:cxn>
                <a:cxn ang="0">
                  <a:pos x="435" y="0"/>
                </a:cxn>
                <a:cxn ang="0">
                  <a:pos x="435" y="0"/>
                </a:cxn>
                <a:cxn ang="0">
                  <a:pos x="434" y="2"/>
                </a:cxn>
                <a:cxn ang="0">
                  <a:pos x="434" y="0"/>
                </a:cxn>
                <a:cxn ang="0">
                  <a:pos x="282" y="140"/>
                </a:cxn>
                <a:cxn ang="0">
                  <a:pos x="130" y="0"/>
                </a:cxn>
                <a:cxn ang="0">
                  <a:pos x="129" y="2"/>
                </a:cxn>
                <a:cxn ang="0">
                  <a:pos x="129" y="0"/>
                </a:cxn>
                <a:cxn ang="0">
                  <a:pos x="129" y="0"/>
                </a:cxn>
                <a:cxn ang="0">
                  <a:pos x="0" y="138"/>
                </a:cxn>
                <a:cxn ang="0">
                  <a:pos x="282" y="511"/>
                </a:cxn>
                <a:cxn ang="0">
                  <a:pos x="564" y="138"/>
                </a:cxn>
              </a:cxnLst>
              <a:rect l="0" t="0" r="r" b="b"/>
              <a:pathLst>
                <a:path w="564" h="511">
                  <a:moveTo>
                    <a:pt x="564" y="138"/>
                  </a:moveTo>
                  <a:cubicBezTo>
                    <a:pt x="496" y="127"/>
                    <a:pt x="443" y="71"/>
                    <a:pt x="435" y="0"/>
                  </a:cubicBezTo>
                  <a:cubicBezTo>
                    <a:pt x="435" y="0"/>
                    <a:pt x="435" y="0"/>
                    <a:pt x="435" y="0"/>
                  </a:cubicBezTo>
                  <a:cubicBezTo>
                    <a:pt x="435" y="1"/>
                    <a:pt x="434" y="1"/>
                    <a:pt x="434" y="2"/>
                  </a:cubicBezTo>
                  <a:cubicBezTo>
                    <a:pt x="434" y="1"/>
                    <a:pt x="434" y="0"/>
                    <a:pt x="434" y="0"/>
                  </a:cubicBezTo>
                  <a:cubicBezTo>
                    <a:pt x="425" y="79"/>
                    <a:pt x="360" y="140"/>
                    <a:pt x="282" y="140"/>
                  </a:cubicBezTo>
                  <a:cubicBezTo>
                    <a:pt x="204" y="140"/>
                    <a:pt x="139" y="79"/>
                    <a:pt x="130" y="0"/>
                  </a:cubicBezTo>
                  <a:cubicBezTo>
                    <a:pt x="129" y="0"/>
                    <a:pt x="129" y="1"/>
                    <a:pt x="129" y="2"/>
                  </a:cubicBezTo>
                  <a:cubicBezTo>
                    <a:pt x="129" y="1"/>
                    <a:pt x="129" y="1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1" y="71"/>
                    <a:pt x="68" y="127"/>
                    <a:pt x="0" y="138"/>
                  </a:cubicBezTo>
                  <a:cubicBezTo>
                    <a:pt x="282" y="511"/>
                    <a:pt x="282" y="511"/>
                    <a:pt x="282" y="511"/>
                  </a:cubicBezTo>
                  <a:lnTo>
                    <a:pt x="564" y="138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158" name="Freeform 110"/>
            <p:cNvSpPr>
              <a:spLocks/>
            </p:cNvSpPr>
            <p:nvPr/>
          </p:nvSpPr>
          <p:spPr bwMode="auto">
            <a:xfrm>
              <a:off x="4332288" y="4056063"/>
              <a:ext cx="461963" cy="762000"/>
            </a:xfrm>
            <a:custGeom>
              <a:avLst/>
              <a:gdLst/>
              <a:ahLst/>
              <a:cxnLst>
                <a:cxn ang="0">
                  <a:pos x="145" y="480"/>
                </a:cxn>
                <a:cxn ang="0">
                  <a:pos x="291" y="0"/>
                </a:cxn>
                <a:cxn ang="0">
                  <a:pos x="0" y="2"/>
                </a:cxn>
                <a:cxn ang="0">
                  <a:pos x="145" y="480"/>
                </a:cxn>
              </a:cxnLst>
              <a:rect l="0" t="0" r="r" b="b"/>
              <a:pathLst>
                <a:path w="291" h="480">
                  <a:moveTo>
                    <a:pt x="145" y="480"/>
                  </a:moveTo>
                  <a:lnTo>
                    <a:pt x="291" y="0"/>
                  </a:lnTo>
                  <a:lnTo>
                    <a:pt x="0" y="2"/>
                  </a:lnTo>
                  <a:lnTo>
                    <a:pt x="145" y="48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3" name="Freeform 132"/>
            <p:cNvSpPr/>
            <p:nvPr/>
          </p:nvSpPr>
          <p:spPr>
            <a:xfrm rot="10800000">
              <a:off x="4388640" y="4586287"/>
              <a:ext cx="353568" cy="233366"/>
            </a:xfrm>
            <a:custGeom>
              <a:avLst/>
              <a:gdLst>
                <a:gd name="connsiteX0" fmla="*/ 0 w 353568"/>
                <a:gd name="connsiteY0" fmla="*/ 233366 h 233366"/>
                <a:gd name="connsiteX1" fmla="*/ 176784 w 353568"/>
                <a:gd name="connsiteY1" fmla="*/ 0 h 233366"/>
                <a:gd name="connsiteX2" fmla="*/ 353568 w 353568"/>
                <a:gd name="connsiteY2" fmla="*/ 233366 h 233366"/>
                <a:gd name="connsiteX3" fmla="*/ 0 w 353568"/>
                <a:gd name="connsiteY3" fmla="*/ 233366 h 233366"/>
                <a:gd name="connsiteX0" fmla="*/ 0 w 353568"/>
                <a:gd name="connsiteY0" fmla="*/ 233366 h 233366"/>
                <a:gd name="connsiteX1" fmla="*/ 176784 w 353568"/>
                <a:gd name="connsiteY1" fmla="*/ 0 h 233366"/>
                <a:gd name="connsiteX2" fmla="*/ 353568 w 353568"/>
                <a:gd name="connsiteY2" fmla="*/ 233366 h 233366"/>
                <a:gd name="connsiteX3" fmla="*/ 172589 w 353568"/>
                <a:gd name="connsiteY3" fmla="*/ 233365 h 233366"/>
                <a:gd name="connsiteX4" fmla="*/ 0 w 353568"/>
                <a:gd name="connsiteY4" fmla="*/ 233366 h 233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568" h="233366">
                  <a:moveTo>
                    <a:pt x="0" y="233366"/>
                  </a:moveTo>
                  <a:lnTo>
                    <a:pt x="176784" y="0"/>
                  </a:lnTo>
                  <a:lnTo>
                    <a:pt x="353568" y="233366"/>
                  </a:lnTo>
                  <a:lnTo>
                    <a:pt x="172589" y="233365"/>
                  </a:lnTo>
                  <a:lnTo>
                    <a:pt x="0" y="23336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0" name="Chord 139"/>
          <p:cNvSpPr/>
          <p:nvPr/>
        </p:nvSpPr>
        <p:spPr>
          <a:xfrm>
            <a:off x="5454383" y="1368521"/>
            <a:ext cx="1283235" cy="1319897"/>
          </a:xfrm>
          <a:prstGeom prst="chord">
            <a:avLst>
              <a:gd name="adj1" fmla="val 10695413"/>
              <a:gd name="adj2" fmla="val 106171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47" name="Group 146"/>
          <p:cNvGrpSpPr/>
          <p:nvPr/>
        </p:nvGrpSpPr>
        <p:grpSpPr>
          <a:xfrm>
            <a:off x="5453237" y="4719825"/>
            <a:ext cx="1285527" cy="939511"/>
            <a:chOff x="4089927" y="3529929"/>
            <a:chExt cx="964145" cy="704633"/>
          </a:xfrm>
        </p:grpSpPr>
        <p:grpSp>
          <p:nvGrpSpPr>
            <p:cNvPr id="138" name="Group 137"/>
            <p:cNvGrpSpPr/>
            <p:nvPr/>
          </p:nvGrpSpPr>
          <p:grpSpPr>
            <a:xfrm>
              <a:off x="4089927" y="3529929"/>
              <a:ext cx="964145" cy="704633"/>
              <a:chOff x="4117975" y="3581400"/>
              <a:chExt cx="890588" cy="650875"/>
            </a:xfrm>
          </p:grpSpPr>
          <p:sp>
            <p:nvSpPr>
              <p:cNvPr id="2159" name="Freeform 111"/>
              <p:cNvSpPr>
                <a:spLocks/>
              </p:cNvSpPr>
              <p:nvPr/>
            </p:nvSpPr>
            <p:spPr bwMode="auto">
              <a:xfrm>
                <a:off x="4117975" y="3581400"/>
                <a:ext cx="203200" cy="64770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11"/>
                  </a:cxn>
                  <a:cxn ang="0">
                    <a:pos x="128" y="273"/>
                  </a:cxn>
                  <a:cxn ang="0">
                    <a:pos x="128" y="0"/>
                  </a:cxn>
                  <a:cxn ang="0">
                    <a:pos x="0" y="0"/>
                  </a:cxn>
                </a:cxnLst>
                <a:rect l="0" t="0" r="r" b="b"/>
                <a:pathLst>
                  <a:path w="128" h="411">
                    <a:moveTo>
                      <a:pt x="0" y="0"/>
                    </a:moveTo>
                    <a:cubicBezTo>
                      <a:pt x="0" y="411"/>
                      <a:pt x="0" y="411"/>
                      <a:pt x="0" y="411"/>
                    </a:cubicBezTo>
                    <a:cubicBezTo>
                      <a:pt x="67" y="400"/>
                      <a:pt x="120" y="344"/>
                      <a:pt x="128" y="273"/>
                    </a:cubicBezTo>
                    <a:cubicBezTo>
                      <a:pt x="128" y="0"/>
                      <a:pt x="128" y="0"/>
                      <a:pt x="128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60" name="Freeform 112"/>
              <p:cNvSpPr>
                <a:spLocks/>
              </p:cNvSpPr>
              <p:nvPr/>
            </p:nvSpPr>
            <p:spPr bwMode="auto">
              <a:xfrm>
                <a:off x="4321175" y="3581400"/>
                <a:ext cx="484188" cy="650875"/>
              </a:xfrm>
              <a:custGeom>
                <a:avLst/>
                <a:gdLst/>
                <a:ahLst/>
                <a:cxnLst>
                  <a:cxn ang="0">
                    <a:pos x="306" y="0"/>
                  </a:cxn>
                  <a:cxn ang="0">
                    <a:pos x="0" y="0"/>
                  </a:cxn>
                  <a:cxn ang="0">
                    <a:pos x="0" y="273"/>
                  </a:cxn>
                  <a:cxn ang="0">
                    <a:pos x="0" y="273"/>
                  </a:cxn>
                  <a:cxn ang="0">
                    <a:pos x="0" y="275"/>
                  </a:cxn>
                  <a:cxn ang="0">
                    <a:pos x="1" y="273"/>
                  </a:cxn>
                  <a:cxn ang="0">
                    <a:pos x="153" y="413"/>
                  </a:cxn>
                  <a:cxn ang="0">
                    <a:pos x="305" y="273"/>
                  </a:cxn>
                  <a:cxn ang="0">
                    <a:pos x="305" y="275"/>
                  </a:cxn>
                  <a:cxn ang="0">
                    <a:pos x="306" y="273"/>
                  </a:cxn>
                  <a:cxn ang="0">
                    <a:pos x="306" y="273"/>
                  </a:cxn>
                  <a:cxn ang="0">
                    <a:pos x="306" y="0"/>
                  </a:cxn>
                </a:cxnLst>
                <a:rect l="0" t="0" r="r" b="b"/>
                <a:pathLst>
                  <a:path w="306" h="413">
                    <a:moveTo>
                      <a:pt x="30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73"/>
                      <a:pt x="0" y="273"/>
                      <a:pt x="0" y="273"/>
                    </a:cubicBezTo>
                    <a:cubicBezTo>
                      <a:pt x="0" y="273"/>
                      <a:pt x="0" y="273"/>
                      <a:pt x="0" y="273"/>
                    </a:cubicBezTo>
                    <a:cubicBezTo>
                      <a:pt x="0" y="274"/>
                      <a:pt x="0" y="274"/>
                      <a:pt x="0" y="275"/>
                    </a:cubicBezTo>
                    <a:cubicBezTo>
                      <a:pt x="0" y="274"/>
                      <a:pt x="0" y="273"/>
                      <a:pt x="1" y="273"/>
                    </a:cubicBezTo>
                    <a:cubicBezTo>
                      <a:pt x="10" y="352"/>
                      <a:pt x="75" y="413"/>
                      <a:pt x="153" y="413"/>
                    </a:cubicBezTo>
                    <a:cubicBezTo>
                      <a:pt x="231" y="413"/>
                      <a:pt x="296" y="352"/>
                      <a:pt x="305" y="273"/>
                    </a:cubicBezTo>
                    <a:cubicBezTo>
                      <a:pt x="305" y="273"/>
                      <a:pt x="305" y="274"/>
                      <a:pt x="305" y="275"/>
                    </a:cubicBezTo>
                    <a:cubicBezTo>
                      <a:pt x="305" y="274"/>
                      <a:pt x="306" y="274"/>
                      <a:pt x="306" y="273"/>
                    </a:cubicBezTo>
                    <a:cubicBezTo>
                      <a:pt x="306" y="273"/>
                      <a:pt x="306" y="273"/>
                      <a:pt x="306" y="273"/>
                    </a:cubicBezTo>
                    <a:lnTo>
                      <a:pt x="306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161" name="Freeform 113"/>
              <p:cNvSpPr>
                <a:spLocks/>
              </p:cNvSpPr>
              <p:nvPr/>
            </p:nvSpPr>
            <p:spPr bwMode="auto">
              <a:xfrm>
                <a:off x="4805363" y="3581400"/>
                <a:ext cx="203200" cy="647700"/>
              </a:xfrm>
              <a:custGeom>
                <a:avLst/>
                <a:gdLst/>
                <a:ahLst/>
                <a:cxnLst>
                  <a:cxn ang="0">
                    <a:pos x="0" y="273"/>
                  </a:cxn>
                  <a:cxn ang="0">
                    <a:pos x="128" y="411"/>
                  </a:cxn>
                  <a:cxn ang="0">
                    <a:pos x="128" y="0"/>
                  </a:cxn>
                  <a:cxn ang="0">
                    <a:pos x="0" y="0"/>
                  </a:cxn>
                  <a:cxn ang="0">
                    <a:pos x="0" y="273"/>
                  </a:cxn>
                </a:cxnLst>
                <a:rect l="0" t="0" r="r" b="b"/>
                <a:pathLst>
                  <a:path w="128" h="411">
                    <a:moveTo>
                      <a:pt x="0" y="273"/>
                    </a:moveTo>
                    <a:cubicBezTo>
                      <a:pt x="8" y="344"/>
                      <a:pt x="61" y="400"/>
                      <a:pt x="128" y="411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73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43" name="TextBox 142"/>
            <p:cNvSpPr txBox="1"/>
            <p:nvPr/>
          </p:nvSpPr>
          <p:spPr>
            <a:xfrm>
              <a:off x="4346458" y="3562350"/>
              <a:ext cx="451085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5450946" y="3828434"/>
            <a:ext cx="1287817" cy="891388"/>
            <a:chOff x="4088209" y="2861387"/>
            <a:chExt cx="965863" cy="668541"/>
          </a:xfrm>
        </p:grpSpPr>
        <p:grpSp>
          <p:nvGrpSpPr>
            <p:cNvPr id="137" name="Group 136"/>
            <p:cNvGrpSpPr/>
            <p:nvPr/>
          </p:nvGrpSpPr>
          <p:grpSpPr>
            <a:xfrm>
              <a:off x="4088209" y="2861387"/>
              <a:ext cx="965863" cy="668541"/>
              <a:chOff x="4116388" y="2963863"/>
              <a:chExt cx="892175" cy="617537"/>
            </a:xfrm>
          </p:grpSpPr>
          <p:sp>
            <p:nvSpPr>
              <p:cNvPr id="2163" name="Freeform 115"/>
              <p:cNvSpPr>
                <a:spLocks/>
              </p:cNvSpPr>
              <p:nvPr/>
            </p:nvSpPr>
            <p:spPr bwMode="auto">
              <a:xfrm>
                <a:off x="4116388" y="2963863"/>
                <a:ext cx="204788" cy="617537"/>
              </a:xfrm>
              <a:custGeom>
                <a:avLst/>
                <a:gdLst/>
                <a:ahLst/>
                <a:cxnLst>
                  <a:cxn ang="0">
                    <a:pos x="0" y="389"/>
                  </a:cxn>
                  <a:cxn ang="0">
                    <a:pos x="129" y="389"/>
                  </a:cxn>
                  <a:cxn ang="0">
                    <a:pos x="129" y="0"/>
                  </a:cxn>
                  <a:cxn ang="0">
                    <a:pos x="1" y="0"/>
                  </a:cxn>
                  <a:cxn ang="0">
                    <a:pos x="0" y="389"/>
                  </a:cxn>
                </a:cxnLst>
                <a:rect l="0" t="0" r="r" b="b"/>
                <a:pathLst>
                  <a:path w="129" h="389">
                    <a:moveTo>
                      <a:pt x="0" y="389"/>
                    </a:moveTo>
                    <a:lnTo>
                      <a:pt x="129" y="389"/>
                    </a:lnTo>
                    <a:lnTo>
                      <a:pt x="129" y="0"/>
                    </a:lnTo>
                    <a:lnTo>
                      <a:pt x="1" y="0"/>
                    </a:lnTo>
                    <a:lnTo>
                      <a:pt x="0" y="389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64" name="Rectangle 116"/>
              <p:cNvSpPr>
                <a:spLocks noChangeArrowheads="1"/>
              </p:cNvSpPr>
              <p:nvPr/>
            </p:nvSpPr>
            <p:spPr bwMode="auto">
              <a:xfrm>
                <a:off x="4321175" y="2963863"/>
                <a:ext cx="484188" cy="61753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65" name="Rectangle 117"/>
              <p:cNvSpPr>
                <a:spLocks noChangeArrowheads="1"/>
              </p:cNvSpPr>
              <p:nvPr/>
            </p:nvSpPr>
            <p:spPr bwMode="auto">
              <a:xfrm>
                <a:off x="4805363" y="2963863"/>
                <a:ext cx="203200" cy="617537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4346457" y="2965450"/>
              <a:ext cx="451085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02</a:t>
              </a:r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5450946" y="2939339"/>
            <a:ext cx="1287817" cy="889098"/>
            <a:chOff x="4088209" y="2194564"/>
            <a:chExt cx="965863" cy="666823"/>
          </a:xfrm>
        </p:grpSpPr>
        <p:grpSp>
          <p:nvGrpSpPr>
            <p:cNvPr id="136" name="Group 135"/>
            <p:cNvGrpSpPr/>
            <p:nvPr/>
          </p:nvGrpSpPr>
          <p:grpSpPr>
            <a:xfrm>
              <a:off x="4088209" y="2194564"/>
              <a:ext cx="965863" cy="666823"/>
              <a:chOff x="4116388" y="2347913"/>
              <a:chExt cx="892175" cy="615950"/>
            </a:xfrm>
          </p:grpSpPr>
          <p:sp>
            <p:nvSpPr>
              <p:cNvPr id="2166" name="Freeform 118"/>
              <p:cNvSpPr>
                <a:spLocks/>
              </p:cNvSpPr>
              <p:nvPr/>
            </p:nvSpPr>
            <p:spPr bwMode="auto">
              <a:xfrm>
                <a:off x="4116388" y="2347913"/>
                <a:ext cx="204788" cy="615950"/>
              </a:xfrm>
              <a:custGeom>
                <a:avLst/>
                <a:gdLst/>
                <a:ahLst/>
                <a:cxnLst>
                  <a:cxn ang="0">
                    <a:pos x="0" y="388"/>
                  </a:cxn>
                  <a:cxn ang="0">
                    <a:pos x="129" y="388"/>
                  </a:cxn>
                  <a:cxn ang="0">
                    <a:pos x="129" y="0"/>
                  </a:cxn>
                  <a:cxn ang="0">
                    <a:pos x="1" y="0"/>
                  </a:cxn>
                  <a:cxn ang="0">
                    <a:pos x="0" y="388"/>
                  </a:cxn>
                </a:cxnLst>
                <a:rect l="0" t="0" r="r" b="b"/>
                <a:pathLst>
                  <a:path w="129" h="388">
                    <a:moveTo>
                      <a:pt x="0" y="388"/>
                    </a:moveTo>
                    <a:lnTo>
                      <a:pt x="129" y="388"/>
                    </a:lnTo>
                    <a:lnTo>
                      <a:pt x="129" y="0"/>
                    </a:lnTo>
                    <a:lnTo>
                      <a:pt x="1" y="0"/>
                    </a:lnTo>
                    <a:lnTo>
                      <a:pt x="0" y="388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67" name="Rectangle 119"/>
              <p:cNvSpPr>
                <a:spLocks noChangeArrowheads="1"/>
              </p:cNvSpPr>
              <p:nvPr/>
            </p:nvSpPr>
            <p:spPr bwMode="auto">
              <a:xfrm>
                <a:off x="4321175" y="2347913"/>
                <a:ext cx="484188" cy="61595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68" name="Rectangle 120"/>
              <p:cNvSpPr>
                <a:spLocks noChangeArrowheads="1"/>
              </p:cNvSpPr>
              <p:nvPr/>
            </p:nvSpPr>
            <p:spPr bwMode="auto">
              <a:xfrm>
                <a:off x="4805363" y="2347913"/>
                <a:ext cx="203200" cy="61595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45" name="TextBox 144"/>
            <p:cNvSpPr txBox="1"/>
            <p:nvPr/>
          </p:nvSpPr>
          <p:spPr>
            <a:xfrm>
              <a:off x="4346457" y="2305050"/>
              <a:ext cx="451085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03</a:t>
              </a:r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5450946" y="2047946"/>
            <a:ext cx="1287817" cy="891388"/>
            <a:chOff x="4088209" y="1526021"/>
            <a:chExt cx="965863" cy="668541"/>
          </a:xfrm>
        </p:grpSpPr>
        <p:grpSp>
          <p:nvGrpSpPr>
            <p:cNvPr id="135" name="Group 134"/>
            <p:cNvGrpSpPr/>
            <p:nvPr/>
          </p:nvGrpSpPr>
          <p:grpSpPr>
            <a:xfrm>
              <a:off x="4088209" y="1526021"/>
              <a:ext cx="965863" cy="668541"/>
              <a:chOff x="4116388" y="1730375"/>
              <a:chExt cx="892175" cy="617537"/>
            </a:xfrm>
          </p:grpSpPr>
          <p:sp>
            <p:nvSpPr>
              <p:cNvPr id="2169" name="Freeform 121"/>
              <p:cNvSpPr>
                <a:spLocks/>
              </p:cNvSpPr>
              <p:nvPr/>
            </p:nvSpPr>
            <p:spPr bwMode="auto">
              <a:xfrm>
                <a:off x="4116388" y="1730375"/>
                <a:ext cx="204788" cy="617537"/>
              </a:xfrm>
              <a:custGeom>
                <a:avLst/>
                <a:gdLst/>
                <a:ahLst/>
                <a:cxnLst>
                  <a:cxn ang="0">
                    <a:pos x="0" y="389"/>
                  </a:cxn>
                  <a:cxn ang="0">
                    <a:pos x="129" y="389"/>
                  </a:cxn>
                  <a:cxn ang="0">
                    <a:pos x="129" y="0"/>
                  </a:cxn>
                  <a:cxn ang="0">
                    <a:pos x="1" y="0"/>
                  </a:cxn>
                  <a:cxn ang="0">
                    <a:pos x="0" y="389"/>
                  </a:cxn>
                </a:cxnLst>
                <a:rect l="0" t="0" r="r" b="b"/>
                <a:pathLst>
                  <a:path w="129" h="389">
                    <a:moveTo>
                      <a:pt x="0" y="389"/>
                    </a:moveTo>
                    <a:lnTo>
                      <a:pt x="129" y="389"/>
                    </a:lnTo>
                    <a:lnTo>
                      <a:pt x="129" y="0"/>
                    </a:lnTo>
                    <a:lnTo>
                      <a:pt x="1" y="0"/>
                    </a:lnTo>
                    <a:lnTo>
                      <a:pt x="0" y="389"/>
                    </a:lnTo>
                    <a:close/>
                  </a:path>
                </a:pathLst>
              </a:custGeom>
              <a:solidFill>
                <a:schemeClr val="accent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70" name="Rectangle 122"/>
              <p:cNvSpPr>
                <a:spLocks noChangeArrowheads="1"/>
              </p:cNvSpPr>
              <p:nvPr/>
            </p:nvSpPr>
            <p:spPr bwMode="auto">
              <a:xfrm>
                <a:off x="4321175" y="1730375"/>
                <a:ext cx="484188" cy="61753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171" name="Rectangle 123"/>
              <p:cNvSpPr>
                <a:spLocks noChangeArrowheads="1"/>
              </p:cNvSpPr>
              <p:nvPr/>
            </p:nvSpPr>
            <p:spPr bwMode="auto">
              <a:xfrm>
                <a:off x="4805363" y="1730375"/>
                <a:ext cx="203200" cy="617537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  <p:sp>
          <p:nvSpPr>
            <p:cNvPr id="146" name="TextBox 145"/>
            <p:cNvSpPr txBox="1"/>
            <p:nvPr/>
          </p:nvSpPr>
          <p:spPr>
            <a:xfrm>
              <a:off x="4346457" y="1631950"/>
              <a:ext cx="451085" cy="4385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04</a:t>
              </a:r>
            </a:p>
          </p:txBody>
        </p:sp>
      </p:grpSp>
      <p:sp>
        <p:nvSpPr>
          <p:cNvPr id="151" name="TextBox 150"/>
          <p:cNvSpPr txBox="1"/>
          <p:nvPr/>
        </p:nvSpPr>
        <p:spPr>
          <a:xfrm flipH="1">
            <a:off x="2209469" y="4723842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1"/>
                </a:solidFill>
              </a:rPr>
              <a:t>Laboratory Management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7139063" y="3831720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2"/>
                </a:solidFill>
              </a:rPr>
              <a:t>The workers manage their tasks 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1219200" y="4763052"/>
            <a:ext cx="914400" cy="812800"/>
            <a:chOff x="304800" y="3714750"/>
            <a:chExt cx="685800" cy="609600"/>
          </a:xfrm>
        </p:grpSpPr>
        <p:sp>
          <p:nvSpPr>
            <p:cNvPr id="167" name="Rectangle 166"/>
            <p:cNvSpPr/>
            <p:nvPr/>
          </p:nvSpPr>
          <p:spPr>
            <a:xfrm flipH="1">
              <a:off x="304800" y="3714750"/>
              <a:ext cx="609600" cy="6096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8" name="Rectangle 167"/>
            <p:cNvSpPr/>
            <p:nvPr/>
          </p:nvSpPr>
          <p:spPr>
            <a:xfrm flipH="1">
              <a:off x="381000" y="3714750"/>
              <a:ext cx="609600" cy="609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4" name="Freeform 116"/>
            <p:cNvSpPr>
              <a:spLocks noEditPoints="1"/>
            </p:cNvSpPr>
            <p:nvPr/>
          </p:nvSpPr>
          <p:spPr bwMode="auto">
            <a:xfrm>
              <a:off x="499936" y="3869660"/>
              <a:ext cx="371729" cy="299781"/>
            </a:xfrm>
            <a:custGeom>
              <a:avLst/>
              <a:gdLst/>
              <a:ahLst/>
              <a:cxnLst>
                <a:cxn ang="0">
                  <a:pos x="55" y="27"/>
                </a:cxn>
                <a:cxn ang="0">
                  <a:pos x="54" y="27"/>
                </a:cxn>
                <a:cxn ang="0">
                  <a:pos x="54" y="27"/>
                </a:cxn>
                <a:cxn ang="0">
                  <a:pos x="53" y="27"/>
                </a:cxn>
                <a:cxn ang="0">
                  <a:pos x="28" y="6"/>
                </a:cxn>
                <a:cxn ang="0">
                  <a:pos x="4" y="27"/>
                </a:cxn>
                <a:cxn ang="0">
                  <a:pos x="3" y="27"/>
                </a:cxn>
                <a:cxn ang="0">
                  <a:pos x="2" y="27"/>
                </a:cxn>
                <a:cxn ang="0">
                  <a:pos x="0" y="24"/>
                </a:cxn>
                <a:cxn ang="0">
                  <a:pos x="0" y="23"/>
                </a:cxn>
                <a:cxn ang="0">
                  <a:pos x="26" y="1"/>
                </a:cxn>
                <a:cxn ang="0">
                  <a:pos x="31" y="1"/>
                </a:cxn>
                <a:cxn ang="0">
                  <a:pos x="40" y="8"/>
                </a:cxn>
                <a:cxn ang="0">
                  <a:pos x="40" y="1"/>
                </a:cxn>
                <a:cxn ang="0">
                  <a:pos x="41" y="0"/>
                </a:cxn>
                <a:cxn ang="0">
                  <a:pos x="48" y="0"/>
                </a:cxn>
                <a:cxn ang="0">
                  <a:pos x="49" y="1"/>
                </a:cxn>
                <a:cxn ang="0">
                  <a:pos x="49" y="16"/>
                </a:cxn>
                <a:cxn ang="0">
                  <a:pos x="57" y="23"/>
                </a:cxn>
                <a:cxn ang="0">
                  <a:pos x="57" y="24"/>
                </a:cxn>
                <a:cxn ang="0">
                  <a:pos x="55" y="27"/>
                </a:cxn>
                <a:cxn ang="0">
                  <a:pos x="49" y="44"/>
                </a:cxn>
                <a:cxn ang="0">
                  <a:pos x="47" y="46"/>
                </a:cxn>
                <a:cxn ang="0">
                  <a:pos x="33" y="46"/>
                </a:cxn>
                <a:cxn ang="0">
                  <a:pos x="33" y="32"/>
                </a:cxn>
                <a:cxn ang="0">
                  <a:pos x="24" y="32"/>
                </a:cxn>
                <a:cxn ang="0">
                  <a:pos x="24" y="46"/>
                </a:cxn>
                <a:cxn ang="0">
                  <a:pos x="10" y="46"/>
                </a:cxn>
                <a:cxn ang="0">
                  <a:pos x="8" y="44"/>
                </a:cxn>
                <a:cxn ang="0">
                  <a:pos x="8" y="27"/>
                </a:cxn>
                <a:cxn ang="0">
                  <a:pos x="8" y="26"/>
                </a:cxn>
                <a:cxn ang="0">
                  <a:pos x="28" y="9"/>
                </a:cxn>
                <a:cxn ang="0">
                  <a:pos x="49" y="26"/>
                </a:cxn>
                <a:cxn ang="0">
                  <a:pos x="49" y="27"/>
                </a:cxn>
                <a:cxn ang="0">
                  <a:pos x="49" y="44"/>
                </a:cxn>
              </a:cxnLst>
              <a:rect l="0" t="0" r="r" b="b"/>
              <a:pathLst>
                <a:path w="57" h="46">
                  <a:moveTo>
                    <a:pt x="55" y="27"/>
                  </a:moveTo>
                  <a:cubicBezTo>
                    <a:pt x="55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7"/>
                    <a:pt x="3" y="27"/>
                  </a:cubicBezTo>
                  <a:cubicBezTo>
                    <a:pt x="3" y="27"/>
                    <a:pt x="2" y="27"/>
                    <a:pt x="2" y="2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0" y="23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30" y="0"/>
                    <a:pt x="31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0"/>
                    <a:pt x="41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9" y="0"/>
                    <a:pt x="49" y="1"/>
                    <a:pt x="49" y="1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7" y="24"/>
                    <a:pt x="57" y="24"/>
                  </a:cubicBezTo>
                  <a:lnTo>
                    <a:pt x="55" y="27"/>
                  </a:lnTo>
                  <a:close/>
                  <a:moveTo>
                    <a:pt x="49" y="44"/>
                  </a:moveTo>
                  <a:cubicBezTo>
                    <a:pt x="49" y="45"/>
                    <a:pt x="48" y="46"/>
                    <a:pt x="47" y="46"/>
                  </a:cubicBezTo>
                  <a:cubicBezTo>
                    <a:pt x="33" y="46"/>
                    <a:pt x="33" y="46"/>
                    <a:pt x="33" y="4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8" y="45"/>
                    <a:pt x="8" y="44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6"/>
                    <a:pt x="8" y="26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7"/>
                    <a:pt x="49" y="27"/>
                  </a:cubicBezTo>
                  <a:lnTo>
                    <a:pt x="49" y="44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91" name="Group 190"/>
          <p:cNvGrpSpPr/>
          <p:nvPr/>
        </p:nvGrpSpPr>
        <p:grpSpPr>
          <a:xfrm>
            <a:off x="10067236" y="3882519"/>
            <a:ext cx="914400" cy="812800"/>
            <a:chOff x="7620000" y="2901950"/>
            <a:chExt cx="685800" cy="609600"/>
          </a:xfrm>
        </p:grpSpPr>
        <p:sp>
          <p:nvSpPr>
            <p:cNvPr id="166" name="Rectangle 165"/>
            <p:cNvSpPr/>
            <p:nvPr/>
          </p:nvSpPr>
          <p:spPr>
            <a:xfrm>
              <a:off x="7696200" y="2901950"/>
              <a:ext cx="609600" cy="60960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620000" y="2901950"/>
              <a:ext cx="609600" cy="6096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58" name="Freeform 139"/>
            <p:cNvSpPr>
              <a:spLocks noEditPoints="1"/>
            </p:cNvSpPr>
            <p:nvPr/>
          </p:nvSpPr>
          <p:spPr bwMode="auto">
            <a:xfrm>
              <a:off x="7744598" y="3048001"/>
              <a:ext cx="360405" cy="317499"/>
            </a:xfrm>
            <a:custGeom>
              <a:avLst/>
              <a:gdLst/>
              <a:ahLst/>
              <a:cxnLst>
                <a:cxn ang="0">
                  <a:pos x="313" y="352"/>
                </a:cxn>
                <a:cxn ang="0">
                  <a:pos x="225" y="265"/>
                </a:cxn>
                <a:cxn ang="0">
                  <a:pos x="313" y="178"/>
                </a:cxn>
                <a:cxn ang="0">
                  <a:pos x="400" y="265"/>
                </a:cxn>
                <a:cxn ang="0">
                  <a:pos x="313" y="352"/>
                </a:cxn>
                <a:cxn ang="0">
                  <a:pos x="325" y="203"/>
                </a:cxn>
                <a:cxn ang="0">
                  <a:pos x="300" y="203"/>
                </a:cxn>
                <a:cxn ang="0">
                  <a:pos x="300" y="228"/>
                </a:cxn>
                <a:cxn ang="0">
                  <a:pos x="325" y="228"/>
                </a:cxn>
                <a:cxn ang="0">
                  <a:pos x="325" y="203"/>
                </a:cxn>
                <a:cxn ang="0">
                  <a:pos x="325" y="253"/>
                </a:cxn>
                <a:cxn ang="0">
                  <a:pos x="300" y="253"/>
                </a:cxn>
                <a:cxn ang="0">
                  <a:pos x="300" y="328"/>
                </a:cxn>
                <a:cxn ang="0">
                  <a:pos x="325" y="328"/>
                </a:cxn>
                <a:cxn ang="0">
                  <a:pos x="325" y="253"/>
                </a:cxn>
                <a:cxn ang="0">
                  <a:pos x="254" y="150"/>
                </a:cxn>
                <a:cxn ang="0">
                  <a:pos x="227" y="190"/>
                </a:cxn>
                <a:cxn ang="0">
                  <a:pos x="226" y="194"/>
                </a:cxn>
                <a:cxn ang="0">
                  <a:pos x="200" y="265"/>
                </a:cxn>
                <a:cxn ang="0">
                  <a:pos x="240" y="351"/>
                </a:cxn>
                <a:cxn ang="0">
                  <a:pos x="1" y="352"/>
                </a:cxn>
                <a:cxn ang="0">
                  <a:pos x="11" y="292"/>
                </a:cxn>
                <a:cxn ang="0">
                  <a:pos x="90" y="254"/>
                </a:cxn>
                <a:cxn ang="0">
                  <a:pos x="151" y="216"/>
                </a:cxn>
                <a:cxn ang="0">
                  <a:pos x="150" y="188"/>
                </a:cxn>
                <a:cxn ang="0">
                  <a:pos x="118" y="150"/>
                </a:cxn>
                <a:cxn ang="0">
                  <a:pos x="100" y="128"/>
                </a:cxn>
                <a:cxn ang="0">
                  <a:pos x="115" y="90"/>
                </a:cxn>
                <a:cxn ang="0">
                  <a:pos x="123" y="81"/>
                </a:cxn>
                <a:cxn ang="0">
                  <a:pos x="124" y="53"/>
                </a:cxn>
                <a:cxn ang="0">
                  <a:pos x="150" y="12"/>
                </a:cxn>
                <a:cxn ang="0">
                  <a:pos x="162" y="9"/>
                </a:cxn>
                <a:cxn ang="0">
                  <a:pos x="170" y="4"/>
                </a:cxn>
                <a:cxn ang="0">
                  <a:pos x="191" y="0"/>
                </a:cxn>
                <a:cxn ang="0">
                  <a:pos x="219" y="19"/>
                </a:cxn>
                <a:cxn ang="0">
                  <a:pos x="236" y="19"/>
                </a:cxn>
                <a:cxn ang="0">
                  <a:pos x="252" y="61"/>
                </a:cxn>
                <a:cxn ang="0">
                  <a:pos x="252" y="83"/>
                </a:cxn>
                <a:cxn ang="0">
                  <a:pos x="267" y="91"/>
                </a:cxn>
                <a:cxn ang="0">
                  <a:pos x="276" y="129"/>
                </a:cxn>
                <a:cxn ang="0">
                  <a:pos x="254" y="150"/>
                </a:cxn>
              </a:cxnLst>
              <a:rect l="0" t="0" r="r" b="b"/>
              <a:pathLst>
                <a:path w="400" h="352">
                  <a:moveTo>
                    <a:pt x="313" y="352"/>
                  </a:moveTo>
                  <a:cubicBezTo>
                    <a:pt x="264" y="352"/>
                    <a:pt x="225" y="313"/>
                    <a:pt x="225" y="265"/>
                  </a:cubicBezTo>
                  <a:cubicBezTo>
                    <a:pt x="225" y="217"/>
                    <a:pt x="264" y="178"/>
                    <a:pt x="313" y="178"/>
                  </a:cubicBezTo>
                  <a:cubicBezTo>
                    <a:pt x="361" y="178"/>
                    <a:pt x="400" y="217"/>
                    <a:pt x="400" y="265"/>
                  </a:cubicBezTo>
                  <a:cubicBezTo>
                    <a:pt x="400" y="313"/>
                    <a:pt x="361" y="352"/>
                    <a:pt x="313" y="352"/>
                  </a:cubicBezTo>
                  <a:close/>
                  <a:moveTo>
                    <a:pt x="325" y="203"/>
                  </a:moveTo>
                  <a:cubicBezTo>
                    <a:pt x="300" y="203"/>
                    <a:pt x="300" y="203"/>
                    <a:pt x="300" y="203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325" y="228"/>
                    <a:pt x="325" y="228"/>
                    <a:pt x="325" y="228"/>
                  </a:cubicBezTo>
                  <a:cubicBezTo>
                    <a:pt x="325" y="203"/>
                    <a:pt x="325" y="203"/>
                    <a:pt x="325" y="203"/>
                  </a:cubicBezTo>
                  <a:close/>
                  <a:moveTo>
                    <a:pt x="325" y="253"/>
                  </a:moveTo>
                  <a:cubicBezTo>
                    <a:pt x="300" y="253"/>
                    <a:pt x="300" y="253"/>
                    <a:pt x="300" y="253"/>
                  </a:cubicBezTo>
                  <a:cubicBezTo>
                    <a:pt x="300" y="328"/>
                    <a:pt x="300" y="328"/>
                    <a:pt x="300" y="328"/>
                  </a:cubicBezTo>
                  <a:cubicBezTo>
                    <a:pt x="325" y="328"/>
                    <a:pt x="325" y="328"/>
                    <a:pt x="325" y="328"/>
                  </a:cubicBezTo>
                  <a:cubicBezTo>
                    <a:pt x="325" y="253"/>
                    <a:pt x="325" y="253"/>
                    <a:pt x="325" y="253"/>
                  </a:cubicBezTo>
                  <a:close/>
                  <a:moveTo>
                    <a:pt x="254" y="150"/>
                  </a:moveTo>
                  <a:cubicBezTo>
                    <a:pt x="245" y="175"/>
                    <a:pt x="227" y="190"/>
                    <a:pt x="227" y="190"/>
                  </a:cubicBezTo>
                  <a:cubicBezTo>
                    <a:pt x="226" y="194"/>
                    <a:pt x="226" y="194"/>
                    <a:pt x="226" y="194"/>
                  </a:cubicBezTo>
                  <a:cubicBezTo>
                    <a:pt x="210" y="213"/>
                    <a:pt x="200" y="238"/>
                    <a:pt x="200" y="265"/>
                  </a:cubicBezTo>
                  <a:cubicBezTo>
                    <a:pt x="200" y="299"/>
                    <a:pt x="216" y="330"/>
                    <a:pt x="240" y="351"/>
                  </a:cubicBezTo>
                  <a:cubicBezTo>
                    <a:pt x="1" y="352"/>
                    <a:pt x="1" y="352"/>
                    <a:pt x="1" y="352"/>
                  </a:cubicBezTo>
                  <a:cubicBezTo>
                    <a:pt x="1" y="352"/>
                    <a:pt x="0" y="302"/>
                    <a:pt x="11" y="292"/>
                  </a:cubicBezTo>
                  <a:cubicBezTo>
                    <a:pt x="21" y="281"/>
                    <a:pt x="32" y="262"/>
                    <a:pt x="90" y="254"/>
                  </a:cubicBezTo>
                  <a:cubicBezTo>
                    <a:pt x="148" y="245"/>
                    <a:pt x="149" y="215"/>
                    <a:pt x="151" y="216"/>
                  </a:cubicBezTo>
                  <a:cubicBezTo>
                    <a:pt x="151" y="204"/>
                    <a:pt x="150" y="188"/>
                    <a:pt x="150" y="188"/>
                  </a:cubicBezTo>
                  <a:cubicBezTo>
                    <a:pt x="150" y="188"/>
                    <a:pt x="127" y="176"/>
                    <a:pt x="118" y="150"/>
                  </a:cubicBezTo>
                  <a:cubicBezTo>
                    <a:pt x="100" y="143"/>
                    <a:pt x="102" y="138"/>
                    <a:pt x="100" y="128"/>
                  </a:cubicBezTo>
                  <a:cubicBezTo>
                    <a:pt x="100" y="128"/>
                    <a:pt x="103" y="89"/>
                    <a:pt x="115" y="90"/>
                  </a:cubicBezTo>
                  <a:cubicBezTo>
                    <a:pt x="115" y="90"/>
                    <a:pt x="125" y="90"/>
                    <a:pt x="123" y="81"/>
                  </a:cubicBezTo>
                  <a:cubicBezTo>
                    <a:pt x="123" y="66"/>
                    <a:pt x="123" y="63"/>
                    <a:pt x="124" y="53"/>
                  </a:cubicBezTo>
                  <a:cubicBezTo>
                    <a:pt x="125" y="43"/>
                    <a:pt x="129" y="16"/>
                    <a:pt x="150" y="12"/>
                  </a:cubicBezTo>
                  <a:cubicBezTo>
                    <a:pt x="171" y="8"/>
                    <a:pt x="155" y="10"/>
                    <a:pt x="162" y="9"/>
                  </a:cubicBezTo>
                  <a:cubicBezTo>
                    <a:pt x="169" y="8"/>
                    <a:pt x="157" y="4"/>
                    <a:pt x="170" y="4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204" y="0"/>
                    <a:pt x="212" y="18"/>
                    <a:pt x="219" y="19"/>
                  </a:cubicBezTo>
                  <a:cubicBezTo>
                    <a:pt x="226" y="20"/>
                    <a:pt x="222" y="16"/>
                    <a:pt x="236" y="19"/>
                  </a:cubicBezTo>
                  <a:cubicBezTo>
                    <a:pt x="257" y="23"/>
                    <a:pt x="251" y="51"/>
                    <a:pt x="252" y="61"/>
                  </a:cubicBezTo>
                  <a:cubicBezTo>
                    <a:pt x="253" y="71"/>
                    <a:pt x="254" y="74"/>
                    <a:pt x="252" y="83"/>
                  </a:cubicBezTo>
                  <a:cubicBezTo>
                    <a:pt x="250" y="92"/>
                    <a:pt x="267" y="91"/>
                    <a:pt x="267" y="91"/>
                  </a:cubicBezTo>
                  <a:cubicBezTo>
                    <a:pt x="282" y="91"/>
                    <a:pt x="276" y="129"/>
                    <a:pt x="276" y="129"/>
                  </a:cubicBezTo>
                  <a:cubicBezTo>
                    <a:pt x="273" y="140"/>
                    <a:pt x="268" y="141"/>
                    <a:pt x="254" y="1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1219200" y="2960756"/>
            <a:ext cx="914400" cy="812800"/>
            <a:chOff x="304800" y="2114550"/>
            <a:chExt cx="685800" cy="609600"/>
          </a:xfrm>
        </p:grpSpPr>
        <p:sp>
          <p:nvSpPr>
            <p:cNvPr id="188" name="Rectangle 187"/>
            <p:cNvSpPr/>
            <p:nvPr/>
          </p:nvSpPr>
          <p:spPr>
            <a:xfrm flipH="1">
              <a:off x="304800" y="2114550"/>
              <a:ext cx="609600" cy="609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9" name="Rectangle 188"/>
            <p:cNvSpPr/>
            <p:nvPr/>
          </p:nvSpPr>
          <p:spPr>
            <a:xfrm flipH="1">
              <a:off x="381000" y="2114550"/>
              <a:ext cx="609600" cy="609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1" name="Freeform 99"/>
            <p:cNvSpPr>
              <a:spLocks noEditPoints="1"/>
            </p:cNvSpPr>
            <p:nvPr/>
          </p:nvSpPr>
          <p:spPr bwMode="auto">
            <a:xfrm>
              <a:off x="557558" y="2226987"/>
              <a:ext cx="256485" cy="384726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0" y="147"/>
                </a:cxn>
                <a:cxn ang="0">
                  <a:pos x="139" y="418"/>
                </a:cxn>
                <a:cxn ang="0">
                  <a:pos x="279" y="147"/>
                </a:cxn>
                <a:cxn ang="0">
                  <a:pos x="139" y="0"/>
                </a:cxn>
                <a:cxn ang="0">
                  <a:pos x="69" y="139"/>
                </a:cxn>
                <a:cxn ang="0">
                  <a:pos x="139" y="69"/>
                </a:cxn>
                <a:cxn ang="0">
                  <a:pos x="209" y="139"/>
                </a:cxn>
                <a:cxn ang="0">
                  <a:pos x="139" y="209"/>
                </a:cxn>
                <a:cxn ang="0">
                  <a:pos x="69" y="139"/>
                </a:cxn>
              </a:cxnLst>
              <a:rect l="0" t="0" r="r" b="b"/>
              <a:pathLst>
                <a:path w="279" h="418">
                  <a:moveTo>
                    <a:pt x="139" y="0"/>
                  </a:moveTo>
                  <a:cubicBezTo>
                    <a:pt x="62" y="0"/>
                    <a:pt x="0" y="66"/>
                    <a:pt x="0" y="147"/>
                  </a:cubicBezTo>
                  <a:cubicBezTo>
                    <a:pt x="0" y="229"/>
                    <a:pt x="139" y="418"/>
                    <a:pt x="139" y="418"/>
                  </a:cubicBezTo>
                  <a:cubicBezTo>
                    <a:pt x="139" y="418"/>
                    <a:pt x="279" y="229"/>
                    <a:pt x="279" y="147"/>
                  </a:cubicBezTo>
                  <a:cubicBezTo>
                    <a:pt x="279" y="66"/>
                    <a:pt x="216" y="0"/>
                    <a:pt x="139" y="0"/>
                  </a:cubicBezTo>
                  <a:close/>
                  <a:moveTo>
                    <a:pt x="69" y="139"/>
                  </a:moveTo>
                  <a:cubicBezTo>
                    <a:pt x="69" y="101"/>
                    <a:pt x="101" y="69"/>
                    <a:pt x="139" y="69"/>
                  </a:cubicBezTo>
                  <a:cubicBezTo>
                    <a:pt x="178" y="69"/>
                    <a:pt x="209" y="101"/>
                    <a:pt x="209" y="139"/>
                  </a:cubicBezTo>
                  <a:cubicBezTo>
                    <a:pt x="209" y="178"/>
                    <a:pt x="178" y="209"/>
                    <a:pt x="139" y="209"/>
                  </a:cubicBezTo>
                  <a:cubicBezTo>
                    <a:pt x="101" y="209"/>
                    <a:pt x="69" y="178"/>
                    <a:pt x="69" y="13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10067236" y="2059608"/>
            <a:ext cx="914400" cy="812800"/>
            <a:chOff x="6629400" y="971550"/>
            <a:chExt cx="685800" cy="609600"/>
          </a:xfrm>
        </p:grpSpPr>
        <p:sp>
          <p:nvSpPr>
            <p:cNvPr id="186" name="Rectangle 185"/>
            <p:cNvSpPr/>
            <p:nvPr/>
          </p:nvSpPr>
          <p:spPr>
            <a:xfrm>
              <a:off x="6705600" y="971550"/>
              <a:ext cx="609600" cy="60960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6629400" y="971550"/>
              <a:ext cx="609600" cy="609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64" name="Freeform 119"/>
            <p:cNvSpPr>
              <a:spLocks/>
            </p:cNvSpPr>
            <p:nvPr/>
          </p:nvSpPr>
          <p:spPr bwMode="auto">
            <a:xfrm>
              <a:off x="6735115" y="1088395"/>
              <a:ext cx="398170" cy="375911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106" y="50"/>
                </a:cxn>
                <a:cxn ang="0">
                  <a:pos x="161" y="58"/>
                </a:cxn>
                <a:cxn ang="0">
                  <a:pos x="121" y="97"/>
                </a:cxn>
                <a:cxn ang="0">
                  <a:pos x="130" y="152"/>
                </a:cxn>
                <a:cxn ang="0">
                  <a:pos x="81" y="126"/>
                </a:cxn>
                <a:cxn ang="0">
                  <a:pos x="31" y="152"/>
                </a:cxn>
                <a:cxn ang="0">
                  <a:pos x="40" y="97"/>
                </a:cxn>
                <a:cxn ang="0">
                  <a:pos x="0" y="58"/>
                </a:cxn>
                <a:cxn ang="0">
                  <a:pos x="56" y="50"/>
                </a:cxn>
                <a:cxn ang="0">
                  <a:pos x="81" y="0"/>
                </a:cxn>
              </a:cxnLst>
              <a:rect l="0" t="0" r="r" b="b"/>
              <a:pathLst>
                <a:path w="161" h="152">
                  <a:moveTo>
                    <a:pt x="81" y="0"/>
                  </a:moveTo>
                  <a:lnTo>
                    <a:pt x="106" y="50"/>
                  </a:lnTo>
                  <a:lnTo>
                    <a:pt x="161" y="58"/>
                  </a:lnTo>
                  <a:lnTo>
                    <a:pt x="121" y="97"/>
                  </a:lnTo>
                  <a:lnTo>
                    <a:pt x="130" y="152"/>
                  </a:lnTo>
                  <a:lnTo>
                    <a:pt x="81" y="126"/>
                  </a:lnTo>
                  <a:lnTo>
                    <a:pt x="31" y="152"/>
                  </a:lnTo>
                  <a:lnTo>
                    <a:pt x="40" y="97"/>
                  </a:lnTo>
                  <a:lnTo>
                    <a:pt x="0" y="58"/>
                  </a:lnTo>
                  <a:lnTo>
                    <a:pt x="56" y="5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194" name="TextBox 193"/>
          <p:cNvSpPr txBox="1"/>
          <p:nvPr/>
        </p:nvSpPr>
        <p:spPr>
          <a:xfrm flipH="1">
            <a:off x="2209469" y="2911976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3"/>
                </a:solidFill>
              </a:rPr>
              <a:t>They can access from anywhere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sp>
        <p:nvSpPr>
          <p:cNvPr id="195" name="TextBox 194"/>
          <p:cNvSpPr txBox="1"/>
          <p:nvPr/>
        </p:nvSpPr>
        <p:spPr>
          <a:xfrm>
            <a:off x="7121645" y="2019853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4"/>
                </a:solidFill>
              </a:rPr>
              <a:t>The patient consults his results </a:t>
            </a:r>
            <a:endParaRPr lang="en-US" sz="16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0006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Non-functional Requirements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4004733" y="3540680"/>
            <a:ext cx="2093384" cy="2514600"/>
            <a:chOff x="3003550" y="2513013"/>
            <a:chExt cx="1570038" cy="1885950"/>
          </a:xfrm>
        </p:grpSpPr>
        <p:sp>
          <p:nvSpPr>
            <p:cNvPr id="3078" name="Freeform 6"/>
            <p:cNvSpPr>
              <a:spLocks/>
            </p:cNvSpPr>
            <p:nvPr/>
          </p:nvSpPr>
          <p:spPr bwMode="auto">
            <a:xfrm>
              <a:off x="3592513" y="2824163"/>
              <a:ext cx="981075" cy="966787"/>
            </a:xfrm>
            <a:custGeom>
              <a:avLst/>
              <a:gdLst/>
              <a:ahLst/>
              <a:cxnLst>
                <a:cxn ang="0">
                  <a:pos x="0" y="145"/>
                </a:cxn>
                <a:cxn ang="0">
                  <a:pos x="348" y="518"/>
                </a:cxn>
                <a:cxn ang="0">
                  <a:pos x="525" y="499"/>
                </a:cxn>
                <a:cxn ang="0">
                  <a:pos x="526" y="0"/>
                </a:cxn>
                <a:cxn ang="0">
                  <a:pos x="29" y="4"/>
                </a:cxn>
                <a:cxn ang="0">
                  <a:pos x="0" y="145"/>
                </a:cxn>
              </a:cxnLst>
              <a:rect l="0" t="0" r="r" b="b"/>
              <a:pathLst>
                <a:path w="526" h="518">
                  <a:moveTo>
                    <a:pt x="0" y="145"/>
                  </a:moveTo>
                  <a:cubicBezTo>
                    <a:pt x="47" y="320"/>
                    <a:pt x="179" y="460"/>
                    <a:pt x="348" y="518"/>
                  </a:cubicBezTo>
                  <a:cubicBezTo>
                    <a:pt x="525" y="499"/>
                    <a:pt x="525" y="499"/>
                    <a:pt x="525" y="499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" y="4"/>
                    <a:pt x="29" y="4"/>
                    <a:pt x="29" y="4"/>
                  </a:cubicBezTo>
                  <a:lnTo>
                    <a:pt x="0" y="14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1" name="Freeform 9"/>
            <p:cNvSpPr>
              <a:spLocks/>
            </p:cNvSpPr>
            <p:nvPr/>
          </p:nvSpPr>
          <p:spPr bwMode="auto">
            <a:xfrm>
              <a:off x="3003550" y="2513013"/>
              <a:ext cx="1568450" cy="1885950"/>
            </a:xfrm>
            <a:custGeom>
              <a:avLst/>
              <a:gdLst/>
              <a:ahLst/>
              <a:cxnLst>
                <a:cxn ang="0">
                  <a:pos x="840" y="665"/>
                </a:cxn>
                <a:cxn ang="0">
                  <a:pos x="344" y="171"/>
                </a:cxn>
                <a:cxn ang="0">
                  <a:pos x="345" y="171"/>
                </a:cxn>
                <a:cxn ang="0">
                  <a:pos x="172" y="0"/>
                </a:cxn>
                <a:cxn ang="0">
                  <a:pos x="0" y="170"/>
                </a:cxn>
                <a:cxn ang="0">
                  <a:pos x="0" y="170"/>
                </a:cxn>
                <a:cxn ang="0">
                  <a:pos x="0" y="171"/>
                </a:cxn>
                <a:cxn ang="0">
                  <a:pos x="0" y="171"/>
                </a:cxn>
                <a:cxn ang="0">
                  <a:pos x="0" y="171"/>
                </a:cxn>
                <a:cxn ang="0">
                  <a:pos x="839" y="1010"/>
                </a:cxn>
                <a:cxn ang="0">
                  <a:pos x="840" y="1010"/>
                </a:cxn>
                <a:cxn ang="0">
                  <a:pos x="742" y="827"/>
                </a:cxn>
                <a:cxn ang="0">
                  <a:pos x="840" y="665"/>
                </a:cxn>
              </a:cxnLst>
              <a:rect l="0" t="0" r="r" b="b"/>
              <a:pathLst>
                <a:path w="840" h="1010">
                  <a:moveTo>
                    <a:pt x="840" y="665"/>
                  </a:moveTo>
                  <a:cubicBezTo>
                    <a:pt x="567" y="665"/>
                    <a:pt x="345" y="444"/>
                    <a:pt x="344" y="171"/>
                  </a:cubicBezTo>
                  <a:cubicBezTo>
                    <a:pt x="345" y="171"/>
                    <a:pt x="345" y="171"/>
                    <a:pt x="345" y="171"/>
                  </a:cubicBezTo>
                  <a:cubicBezTo>
                    <a:pt x="344" y="77"/>
                    <a:pt x="267" y="0"/>
                    <a:pt x="172" y="0"/>
                  </a:cubicBezTo>
                  <a:cubicBezTo>
                    <a:pt x="78" y="0"/>
                    <a:pt x="1" y="76"/>
                    <a:pt x="0" y="17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0" y="634"/>
                    <a:pt x="376" y="1010"/>
                    <a:pt x="839" y="1010"/>
                  </a:cubicBezTo>
                  <a:cubicBezTo>
                    <a:pt x="840" y="1010"/>
                    <a:pt x="840" y="1010"/>
                    <a:pt x="840" y="1010"/>
                  </a:cubicBezTo>
                  <a:cubicBezTo>
                    <a:pt x="742" y="827"/>
                    <a:pt x="742" y="827"/>
                    <a:pt x="742" y="827"/>
                  </a:cubicBezTo>
                  <a:lnTo>
                    <a:pt x="840" y="665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672667" y="3955547"/>
            <a:ext cx="2514600" cy="2099733"/>
            <a:chOff x="4254500" y="2824163"/>
            <a:chExt cx="1885950" cy="1574800"/>
          </a:xfrm>
        </p:grpSpPr>
        <p:sp>
          <p:nvSpPr>
            <p:cNvPr id="3079" name="Freeform 7"/>
            <p:cNvSpPr>
              <a:spLocks/>
            </p:cNvSpPr>
            <p:nvPr/>
          </p:nvSpPr>
          <p:spPr bwMode="auto">
            <a:xfrm>
              <a:off x="4572000" y="2824163"/>
              <a:ext cx="960438" cy="985837"/>
            </a:xfrm>
            <a:custGeom>
              <a:avLst/>
              <a:gdLst/>
              <a:ahLst/>
              <a:cxnLst>
                <a:cxn ang="0">
                  <a:pos x="141" y="529"/>
                </a:cxn>
                <a:cxn ang="0">
                  <a:pos x="514" y="180"/>
                </a:cxn>
                <a:cxn ang="0">
                  <a:pos x="495" y="4"/>
                </a:cxn>
                <a:cxn ang="0">
                  <a:pos x="1" y="0"/>
                </a:cxn>
                <a:cxn ang="0">
                  <a:pos x="0" y="499"/>
                </a:cxn>
                <a:cxn ang="0">
                  <a:pos x="141" y="529"/>
                </a:cxn>
              </a:cxnLst>
              <a:rect l="0" t="0" r="r" b="b"/>
              <a:pathLst>
                <a:path w="514" h="529">
                  <a:moveTo>
                    <a:pt x="141" y="529"/>
                  </a:moveTo>
                  <a:cubicBezTo>
                    <a:pt x="316" y="482"/>
                    <a:pt x="455" y="350"/>
                    <a:pt x="514" y="180"/>
                  </a:cubicBezTo>
                  <a:cubicBezTo>
                    <a:pt x="495" y="4"/>
                    <a:pt x="495" y="4"/>
                    <a:pt x="495" y="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99"/>
                    <a:pt x="0" y="499"/>
                    <a:pt x="0" y="499"/>
                  </a:cubicBezTo>
                  <a:lnTo>
                    <a:pt x="141" y="529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2" name="Freeform 10"/>
            <p:cNvSpPr>
              <a:spLocks/>
            </p:cNvSpPr>
            <p:nvPr/>
          </p:nvSpPr>
          <p:spPr bwMode="auto">
            <a:xfrm>
              <a:off x="4254500" y="2830513"/>
              <a:ext cx="1885950" cy="1568450"/>
            </a:xfrm>
            <a:custGeom>
              <a:avLst/>
              <a:gdLst/>
              <a:ahLst/>
              <a:cxnLst>
                <a:cxn ang="0">
                  <a:pos x="1010" y="0"/>
                </a:cxn>
                <a:cxn ang="0">
                  <a:pos x="1010" y="0"/>
                </a:cxn>
                <a:cxn ang="0">
                  <a:pos x="821" y="77"/>
                </a:cxn>
                <a:cxn ang="0">
                  <a:pos x="665" y="0"/>
                </a:cxn>
                <a:cxn ang="0">
                  <a:pos x="171" y="495"/>
                </a:cxn>
                <a:cxn ang="0">
                  <a:pos x="171" y="495"/>
                </a:cxn>
                <a:cxn ang="0">
                  <a:pos x="0" y="667"/>
                </a:cxn>
                <a:cxn ang="0">
                  <a:pos x="170" y="840"/>
                </a:cxn>
                <a:cxn ang="0">
                  <a:pos x="170" y="840"/>
                </a:cxn>
                <a:cxn ang="0">
                  <a:pos x="171" y="840"/>
                </a:cxn>
                <a:cxn ang="0">
                  <a:pos x="171" y="840"/>
                </a:cxn>
                <a:cxn ang="0">
                  <a:pos x="171" y="840"/>
                </a:cxn>
                <a:cxn ang="0">
                  <a:pos x="1010" y="0"/>
                </a:cxn>
              </a:cxnLst>
              <a:rect l="0" t="0" r="r" b="b"/>
              <a:pathLst>
                <a:path w="1010" h="840">
                  <a:moveTo>
                    <a:pt x="1010" y="0"/>
                  </a:moveTo>
                  <a:cubicBezTo>
                    <a:pt x="1010" y="0"/>
                    <a:pt x="1010" y="0"/>
                    <a:pt x="1010" y="0"/>
                  </a:cubicBezTo>
                  <a:cubicBezTo>
                    <a:pt x="821" y="77"/>
                    <a:pt x="821" y="77"/>
                    <a:pt x="821" y="77"/>
                  </a:cubicBezTo>
                  <a:cubicBezTo>
                    <a:pt x="665" y="0"/>
                    <a:pt x="665" y="0"/>
                    <a:pt x="665" y="0"/>
                  </a:cubicBezTo>
                  <a:cubicBezTo>
                    <a:pt x="665" y="273"/>
                    <a:pt x="444" y="494"/>
                    <a:pt x="171" y="495"/>
                  </a:cubicBezTo>
                  <a:cubicBezTo>
                    <a:pt x="171" y="495"/>
                    <a:pt x="171" y="495"/>
                    <a:pt x="171" y="495"/>
                  </a:cubicBezTo>
                  <a:cubicBezTo>
                    <a:pt x="76" y="496"/>
                    <a:pt x="0" y="572"/>
                    <a:pt x="0" y="667"/>
                  </a:cubicBezTo>
                  <a:cubicBezTo>
                    <a:pt x="0" y="762"/>
                    <a:pt x="76" y="838"/>
                    <a:pt x="170" y="840"/>
                  </a:cubicBezTo>
                  <a:cubicBezTo>
                    <a:pt x="170" y="840"/>
                    <a:pt x="170" y="840"/>
                    <a:pt x="170" y="840"/>
                  </a:cubicBezTo>
                  <a:cubicBezTo>
                    <a:pt x="170" y="840"/>
                    <a:pt x="171" y="840"/>
                    <a:pt x="171" y="840"/>
                  </a:cubicBezTo>
                  <a:cubicBezTo>
                    <a:pt x="171" y="840"/>
                    <a:pt x="171" y="840"/>
                    <a:pt x="171" y="840"/>
                  </a:cubicBezTo>
                  <a:cubicBezTo>
                    <a:pt x="171" y="840"/>
                    <a:pt x="171" y="840"/>
                    <a:pt x="171" y="840"/>
                  </a:cubicBezTo>
                  <a:cubicBezTo>
                    <a:pt x="634" y="839"/>
                    <a:pt x="1009" y="464"/>
                    <a:pt x="1010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096000" y="1874864"/>
            <a:ext cx="2091267" cy="2514600"/>
            <a:chOff x="4572000" y="1263651"/>
            <a:chExt cx="1568450" cy="1885950"/>
          </a:xfrm>
        </p:grpSpPr>
        <p:sp>
          <p:nvSpPr>
            <p:cNvPr id="3077" name="Freeform 5"/>
            <p:cNvSpPr>
              <a:spLocks/>
            </p:cNvSpPr>
            <p:nvPr/>
          </p:nvSpPr>
          <p:spPr bwMode="auto">
            <a:xfrm>
              <a:off x="4572000" y="1871663"/>
              <a:ext cx="977900" cy="958850"/>
            </a:xfrm>
            <a:custGeom>
              <a:avLst/>
              <a:gdLst/>
              <a:ahLst/>
              <a:cxnLst>
                <a:cxn ang="0">
                  <a:pos x="524" y="373"/>
                </a:cxn>
                <a:cxn ang="0">
                  <a:pos x="176" y="0"/>
                </a:cxn>
                <a:cxn ang="0">
                  <a:pos x="0" y="19"/>
                </a:cxn>
                <a:cxn ang="0">
                  <a:pos x="1" y="510"/>
                </a:cxn>
                <a:cxn ang="0">
                  <a:pos x="495" y="514"/>
                </a:cxn>
                <a:cxn ang="0">
                  <a:pos x="524" y="373"/>
                </a:cxn>
              </a:cxnLst>
              <a:rect l="0" t="0" r="r" b="b"/>
              <a:pathLst>
                <a:path w="524" h="514">
                  <a:moveTo>
                    <a:pt x="524" y="373"/>
                  </a:moveTo>
                  <a:cubicBezTo>
                    <a:pt x="477" y="198"/>
                    <a:pt x="346" y="58"/>
                    <a:pt x="176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" y="510"/>
                    <a:pt x="1" y="510"/>
                    <a:pt x="1" y="510"/>
                  </a:cubicBezTo>
                  <a:cubicBezTo>
                    <a:pt x="495" y="514"/>
                    <a:pt x="495" y="514"/>
                    <a:pt x="495" y="514"/>
                  </a:cubicBezTo>
                  <a:lnTo>
                    <a:pt x="524" y="37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auto">
            <a:xfrm>
              <a:off x="4572000" y="1263651"/>
              <a:ext cx="1568450" cy="1885950"/>
            </a:xfrm>
            <a:custGeom>
              <a:avLst/>
              <a:gdLst/>
              <a:ahLst/>
              <a:cxnLst>
                <a:cxn ang="0">
                  <a:pos x="840" y="840"/>
                </a:cxn>
                <a:cxn ang="0">
                  <a:pos x="840" y="84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70" y="178"/>
                </a:cxn>
                <a:cxn ang="0">
                  <a:pos x="0" y="345"/>
                </a:cxn>
                <a:cxn ang="0">
                  <a:pos x="495" y="840"/>
                </a:cxn>
                <a:cxn ang="0">
                  <a:pos x="495" y="840"/>
                </a:cxn>
                <a:cxn ang="0">
                  <a:pos x="667" y="1011"/>
                </a:cxn>
                <a:cxn ang="0">
                  <a:pos x="840" y="840"/>
                </a:cxn>
              </a:cxnLst>
              <a:rect l="0" t="0" r="r" b="b"/>
              <a:pathLst>
                <a:path w="840" h="1011">
                  <a:moveTo>
                    <a:pt x="840" y="840"/>
                  </a:moveTo>
                  <a:cubicBezTo>
                    <a:pt x="840" y="840"/>
                    <a:pt x="840" y="840"/>
                    <a:pt x="840" y="840"/>
                  </a:cubicBezTo>
                  <a:cubicBezTo>
                    <a:pt x="839" y="376"/>
                    <a:pt x="46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178"/>
                    <a:pt x="70" y="178"/>
                    <a:pt x="70" y="178"/>
                  </a:cubicBezTo>
                  <a:cubicBezTo>
                    <a:pt x="0" y="345"/>
                    <a:pt x="0" y="345"/>
                    <a:pt x="0" y="345"/>
                  </a:cubicBezTo>
                  <a:cubicBezTo>
                    <a:pt x="273" y="345"/>
                    <a:pt x="495" y="566"/>
                    <a:pt x="495" y="840"/>
                  </a:cubicBezTo>
                  <a:cubicBezTo>
                    <a:pt x="495" y="840"/>
                    <a:pt x="495" y="840"/>
                    <a:pt x="495" y="840"/>
                  </a:cubicBezTo>
                  <a:cubicBezTo>
                    <a:pt x="496" y="935"/>
                    <a:pt x="573" y="1011"/>
                    <a:pt x="667" y="1011"/>
                  </a:cubicBezTo>
                  <a:cubicBezTo>
                    <a:pt x="762" y="1011"/>
                    <a:pt x="839" y="935"/>
                    <a:pt x="840" y="840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004733" y="1874864"/>
            <a:ext cx="2518833" cy="2089149"/>
            <a:chOff x="3003550" y="1263651"/>
            <a:chExt cx="1889125" cy="1566862"/>
          </a:xfrm>
        </p:grpSpPr>
        <p:sp>
          <p:nvSpPr>
            <p:cNvPr id="3080" name="Freeform 8"/>
            <p:cNvSpPr>
              <a:spLocks/>
            </p:cNvSpPr>
            <p:nvPr/>
          </p:nvSpPr>
          <p:spPr bwMode="auto">
            <a:xfrm>
              <a:off x="3611563" y="1851025"/>
              <a:ext cx="962025" cy="979487"/>
            </a:xfrm>
            <a:custGeom>
              <a:avLst/>
              <a:gdLst/>
              <a:ahLst/>
              <a:cxnLst>
                <a:cxn ang="0">
                  <a:pos x="372" y="0"/>
                </a:cxn>
                <a:cxn ang="0">
                  <a:pos x="0" y="349"/>
                </a:cxn>
                <a:cxn ang="0">
                  <a:pos x="18" y="525"/>
                </a:cxn>
                <a:cxn ang="0">
                  <a:pos x="515" y="521"/>
                </a:cxn>
                <a:cxn ang="0">
                  <a:pos x="514" y="30"/>
                </a:cxn>
                <a:cxn ang="0">
                  <a:pos x="372" y="0"/>
                </a:cxn>
              </a:cxnLst>
              <a:rect l="0" t="0" r="r" b="b"/>
              <a:pathLst>
                <a:path w="515" h="525">
                  <a:moveTo>
                    <a:pt x="372" y="0"/>
                  </a:moveTo>
                  <a:cubicBezTo>
                    <a:pt x="198" y="47"/>
                    <a:pt x="58" y="179"/>
                    <a:pt x="0" y="349"/>
                  </a:cubicBezTo>
                  <a:cubicBezTo>
                    <a:pt x="18" y="525"/>
                    <a:pt x="18" y="525"/>
                    <a:pt x="18" y="525"/>
                  </a:cubicBezTo>
                  <a:cubicBezTo>
                    <a:pt x="515" y="521"/>
                    <a:pt x="515" y="521"/>
                    <a:pt x="515" y="521"/>
                  </a:cubicBezTo>
                  <a:cubicBezTo>
                    <a:pt x="514" y="30"/>
                    <a:pt x="514" y="30"/>
                    <a:pt x="514" y="30"/>
                  </a:cubicBezTo>
                  <a:lnTo>
                    <a:pt x="37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auto">
            <a:xfrm>
              <a:off x="3003550" y="1263651"/>
              <a:ext cx="1889125" cy="1566862"/>
            </a:xfrm>
            <a:custGeom>
              <a:avLst/>
              <a:gdLst/>
              <a:ahLst/>
              <a:cxnLst>
                <a:cxn ang="0">
                  <a:pos x="841" y="0"/>
                </a:cxn>
                <a:cxn ang="0">
                  <a:pos x="841" y="2"/>
                </a:cxn>
                <a:cxn ang="0">
                  <a:pos x="840" y="0"/>
                </a:cxn>
                <a:cxn ang="0">
                  <a:pos x="839" y="0"/>
                </a:cxn>
                <a:cxn ang="0">
                  <a:pos x="0" y="840"/>
                </a:cxn>
                <a:cxn ang="0">
                  <a:pos x="0" y="840"/>
                </a:cxn>
                <a:cxn ang="0">
                  <a:pos x="172" y="670"/>
                </a:cxn>
                <a:cxn ang="0">
                  <a:pos x="345" y="834"/>
                </a:cxn>
                <a:cxn ang="0">
                  <a:pos x="840" y="345"/>
                </a:cxn>
                <a:cxn ang="0">
                  <a:pos x="841" y="343"/>
                </a:cxn>
                <a:cxn ang="0">
                  <a:pos x="841" y="345"/>
                </a:cxn>
                <a:cxn ang="0">
                  <a:pos x="1012" y="172"/>
                </a:cxn>
                <a:cxn ang="0">
                  <a:pos x="841" y="0"/>
                </a:cxn>
              </a:cxnLst>
              <a:rect l="0" t="0" r="r" b="b"/>
              <a:pathLst>
                <a:path w="1012" h="840">
                  <a:moveTo>
                    <a:pt x="841" y="0"/>
                  </a:moveTo>
                  <a:cubicBezTo>
                    <a:pt x="841" y="2"/>
                    <a:pt x="841" y="2"/>
                    <a:pt x="841" y="2"/>
                  </a:cubicBezTo>
                  <a:cubicBezTo>
                    <a:pt x="840" y="0"/>
                    <a:pt x="840" y="0"/>
                    <a:pt x="840" y="0"/>
                  </a:cubicBezTo>
                  <a:cubicBezTo>
                    <a:pt x="839" y="0"/>
                    <a:pt x="839" y="0"/>
                    <a:pt x="839" y="0"/>
                  </a:cubicBezTo>
                  <a:cubicBezTo>
                    <a:pt x="376" y="0"/>
                    <a:pt x="0" y="376"/>
                    <a:pt x="0" y="840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" y="746"/>
                    <a:pt x="78" y="670"/>
                    <a:pt x="172" y="670"/>
                  </a:cubicBezTo>
                  <a:cubicBezTo>
                    <a:pt x="265" y="670"/>
                    <a:pt x="340" y="743"/>
                    <a:pt x="345" y="834"/>
                  </a:cubicBezTo>
                  <a:cubicBezTo>
                    <a:pt x="348" y="563"/>
                    <a:pt x="568" y="345"/>
                    <a:pt x="840" y="345"/>
                  </a:cubicBezTo>
                  <a:cubicBezTo>
                    <a:pt x="841" y="343"/>
                    <a:pt x="841" y="343"/>
                    <a:pt x="841" y="343"/>
                  </a:cubicBezTo>
                  <a:cubicBezTo>
                    <a:pt x="841" y="345"/>
                    <a:pt x="841" y="345"/>
                    <a:pt x="841" y="345"/>
                  </a:cubicBezTo>
                  <a:cubicBezTo>
                    <a:pt x="936" y="344"/>
                    <a:pt x="1012" y="267"/>
                    <a:pt x="1012" y="172"/>
                  </a:cubicBezTo>
                  <a:cubicBezTo>
                    <a:pt x="1012" y="77"/>
                    <a:pt x="936" y="1"/>
                    <a:pt x="841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3085" name="Line 13"/>
          <p:cNvSpPr>
            <a:spLocks noChangeShapeType="1"/>
          </p:cNvSpPr>
          <p:nvPr/>
        </p:nvSpPr>
        <p:spPr bwMode="auto">
          <a:xfrm>
            <a:off x="6817784" y="4131230"/>
            <a:ext cx="2117" cy="2116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086" name="Line 14"/>
          <p:cNvSpPr>
            <a:spLocks noChangeShapeType="1"/>
          </p:cNvSpPr>
          <p:nvPr/>
        </p:nvSpPr>
        <p:spPr bwMode="auto">
          <a:xfrm>
            <a:off x="6817784" y="4131230"/>
            <a:ext cx="2117" cy="2116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087" name="Freeform 15"/>
          <p:cNvSpPr>
            <a:spLocks/>
          </p:cNvSpPr>
          <p:nvPr/>
        </p:nvSpPr>
        <p:spPr bwMode="auto">
          <a:xfrm>
            <a:off x="7956551" y="5693329"/>
            <a:ext cx="2117" cy="150283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71"/>
              </a:cxn>
              <a:cxn ang="0">
                <a:pos x="0" y="0"/>
              </a:cxn>
            </a:cxnLst>
            <a:rect l="0" t="0" r="r" b="b"/>
            <a:pathLst>
              <a:path h="71">
                <a:moveTo>
                  <a:pt x="0" y="0"/>
                </a:moveTo>
                <a:lnTo>
                  <a:pt x="0" y="71"/>
                </a:lnTo>
                <a:lnTo>
                  <a:pt x="0" y="0"/>
                </a:lnTo>
                <a:close/>
              </a:path>
            </a:pathLst>
          </a:custGeom>
          <a:solidFill>
            <a:srgbClr val="FFD200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088" name="Line 16"/>
          <p:cNvSpPr>
            <a:spLocks noChangeShapeType="1"/>
          </p:cNvSpPr>
          <p:nvPr/>
        </p:nvSpPr>
        <p:spPr bwMode="auto">
          <a:xfrm>
            <a:off x="7956551" y="5693329"/>
            <a:ext cx="2117" cy="150283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9" name="Freeform 103"/>
          <p:cNvSpPr>
            <a:spLocks noEditPoints="1"/>
          </p:cNvSpPr>
          <p:nvPr/>
        </p:nvSpPr>
        <p:spPr bwMode="auto">
          <a:xfrm>
            <a:off x="5808133" y="2044196"/>
            <a:ext cx="355600" cy="523629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7586134" y="3568197"/>
            <a:ext cx="371631" cy="557447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5" name="Freeform 52"/>
          <p:cNvSpPr>
            <a:spLocks noEditPoints="1"/>
          </p:cNvSpPr>
          <p:nvPr/>
        </p:nvSpPr>
        <p:spPr bwMode="auto">
          <a:xfrm>
            <a:off x="6028267" y="5380064"/>
            <a:ext cx="471237" cy="506985"/>
          </a:xfrm>
          <a:custGeom>
            <a:avLst/>
            <a:gdLst/>
            <a:ahLst/>
            <a:cxnLst>
              <a:cxn ang="0">
                <a:pos x="67" y="67"/>
              </a:cxn>
              <a:cxn ang="0">
                <a:pos x="61" y="72"/>
              </a:cxn>
              <a:cxn ang="0">
                <a:pos x="5" y="72"/>
              </a:cxn>
              <a:cxn ang="0">
                <a:pos x="0" y="67"/>
              </a:cxn>
              <a:cxn ang="0">
                <a:pos x="0" y="16"/>
              </a:cxn>
              <a:cxn ang="0">
                <a:pos x="5" y="11"/>
              </a:cxn>
              <a:cxn ang="0">
                <a:pos x="10" y="11"/>
              </a:cxn>
              <a:cxn ang="0">
                <a:pos x="10" y="7"/>
              </a:cxn>
              <a:cxn ang="0">
                <a:pos x="16" y="0"/>
              </a:cxn>
              <a:cxn ang="0">
                <a:pos x="19" y="0"/>
              </a:cxn>
              <a:cxn ang="0">
                <a:pos x="25" y="7"/>
              </a:cxn>
              <a:cxn ang="0">
                <a:pos x="25" y="11"/>
              </a:cxn>
              <a:cxn ang="0">
                <a:pos x="41" y="11"/>
              </a:cxn>
              <a:cxn ang="0">
                <a:pos x="41" y="7"/>
              </a:cxn>
              <a:cxn ang="0">
                <a:pos x="47" y="0"/>
              </a:cxn>
              <a:cxn ang="0">
                <a:pos x="50" y="0"/>
              </a:cxn>
              <a:cxn ang="0">
                <a:pos x="56" y="7"/>
              </a:cxn>
              <a:cxn ang="0">
                <a:pos x="56" y="11"/>
              </a:cxn>
              <a:cxn ang="0">
                <a:pos x="61" y="11"/>
              </a:cxn>
              <a:cxn ang="0">
                <a:pos x="67" y="16"/>
              </a:cxn>
              <a:cxn ang="0">
                <a:pos x="67" y="67"/>
              </a:cxn>
              <a:cxn ang="0">
                <a:pos x="61" y="67"/>
              </a:cxn>
              <a:cxn ang="0">
                <a:pos x="61" y="26"/>
              </a:cxn>
              <a:cxn ang="0">
                <a:pos x="5" y="26"/>
              </a:cxn>
              <a:cxn ang="0">
                <a:pos x="5" y="67"/>
              </a:cxn>
              <a:cxn ang="0">
                <a:pos x="61" y="67"/>
              </a:cxn>
              <a:cxn ang="0">
                <a:pos x="20" y="7"/>
              </a:cxn>
              <a:cxn ang="0">
                <a:pos x="19" y="5"/>
              </a:cxn>
              <a:cxn ang="0">
                <a:pos x="16" y="5"/>
              </a:cxn>
              <a:cxn ang="0">
                <a:pos x="15" y="7"/>
              </a:cxn>
              <a:cxn ang="0">
                <a:pos x="15" y="18"/>
              </a:cxn>
              <a:cxn ang="0">
                <a:pos x="16" y="20"/>
              </a:cxn>
              <a:cxn ang="0">
                <a:pos x="19" y="20"/>
              </a:cxn>
              <a:cxn ang="0">
                <a:pos x="20" y="18"/>
              </a:cxn>
              <a:cxn ang="0">
                <a:pos x="20" y="7"/>
              </a:cxn>
              <a:cxn ang="0">
                <a:pos x="51" y="7"/>
              </a:cxn>
              <a:cxn ang="0">
                <a:pos x="50" y="5"/>
              </a:cxn>
              <a:cxn ang="0">
                <a:pos x="47" y="5"/>
              </a:cxn>
              <a:cxn ang="0">
                <a:pos x="46" y="7"/>
              </a:cxn>
              <a:cxn ang="0">
                <a:pos x="46" y="18"/>
              </a:cxn>
              <a:cxn ang="0">
                <a:pos x="47" y="20"/>
              </a:cxn>
              <a:cxn ang="0">
                <a:pos x="50" y="20"/>
              </a:cxn>
              <a:cxn ang="0">
                <a:pos x="51" y="18"/>
              </a:cxn>
              <a:cxn ang="0">
                <a:pos x="51" y="7"/>
              </a:cxn>
            </a:cxnLst>
            <a:rect l="0" t="0" r="r" b="b"/>
            <a:pathLst>
              <a:path w="67" h="72">
                <a:moveTo>
                  <a:pt x="67" y="67"/>
                </a:moveTo>
                <a:cubicBezTo>
                  <a:pt x="67" y="70"/>
                  <a:pt x="64" y="72"/>
                  <a:pt x="61" y="72"/>
                </a:cubicBezTo>
                <a:cubicBezTo>
                  <a:pt x="5" y="72"/>
                  <a:pt x="5" y="72"/>
                  <a:pt x="5" y="72"/>
                </a:cubicBezTo>
                <a:cubicBezTo>
                  <a:pt x="2" y="72"/>
                  <a:pt x="0" y="70"/>
                  <a:pt x="0" y="67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3"/>
                  <a:pt x="2" y="11"/>
                  <a:pt x="5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7"/>
                  <a:pt x="10" y="7"/>
                  <a:pt x="10" y="7"/>
                </a:cubicBezTo>
                <a:cubicBezTo>
                  <a:pt x="10" y="3"/>
                  <a:pt x="13" y="0"/>
                  <a:pt x="16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23" y="0"/>
                  <a:pt x="25" y="3"/>
                  <a:pt x="25" y="7"/>
                </a:cubicBezTo>
                <a:cubicBezTo>
                  <a:pt x="25" y="11"/>
                  <a:pt x="25" y="11"/>
                  <a:pt x="25" y="11"/>
                </a:cubicBezTo>
                <a:cubicBezTo>
                  <a:pt x="41" y="11"/>
                  <a:pt x="41" y="11"/>
                  <a:pt x="41" y="11"/>
                </a:cubicBezTo>
                <a:cubicBezTo>
                  <a:pt x="41" y="7"/>
                  <a:pt x="41" y="7"/>
                  <a:pt x="41" y="7"/>
                </a:cubicBezTo>
                <a:cubicBezTo>
                  <a:pt x="41" y="3"/>
                  <a:pt x="44" y="0"/>
                  <a:pt x="47" y="0"/>
                </a:cubicBezTo>
                <a:cubicBezTo>
                  <a:pt x="50" y="0"/>
                  <a:pt x="50" y="0"/>
                  <a:pt x="50" y="0"/>
                </a:cubicBezTo>
                <a:cubicBezTo>
                  <a:pt x="53" y="0"/>
                  <a:pt x="56" y="3"/>
                  <a:pt x="56" y="7"/>
                </a:cubicBezTo>
                <a:cubicBezTo>
                  <a:pt x="56" y="11"/>
                  <a:pt x="56" y="11"/>
                  <a:pt x="56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4" y="11"/>
                  <a:pt x="67" y="13"/>
                  <a:pt x="67" y="16"/>
                </a:cubicBezTo>
                <a:lnTo>
                  <a:pt x="67" y="67"/>
                </a:lnTo>
                <a:close/>
                <a:moveTo>
                  <a:pt x="61" y="67"/>
                </a:moveTo>
                <a:cubicBezTo>
                  <a:pt x="61" y="26"/>
                  <a:pt x="61" y="26"/>
                  <a:pt x="61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5" y="67"/>
                  <a:pt x="5" y="67"/>
                  <a:pt x="5" y="67"/>
                </a:cubicBezTo>
                <a:lnTo>
                  <a:pt x="61" y="67"/>
                </a:lnTo>
                <a:close/>
                <a:moveTo>
                  <a:pt x="20" y="7"/>
                </a:moveTo>
                <a:cubicBezTo>
                  <a:pt x="20" y="6"/>
                  <a:pt x="20" y="5"/>
                  <a:pt x="1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5" y="6"/>
                  <a:pt x="15" y="7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9"/>
                  <a:pt x="16" y="20"/>
                  <a:pt x="16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20"/>
                  <a:pt x="20" y="19"/>
                  <a:pt x="20" y="18"/>
                </a:cubicBezTo>
                <a:lnTo>
                  <a:pt x="20" y="7"/>
                </a:lnTo>
                <a:close/>
                <a:moveTo>
                  <a:pt x="51" y="7"/>
                </a:moveTo>
                <a:cubicBezTo>
                  <a:pt x="51" y="6"/>
                  <a:pt x="51" y="5"/>
                  <a:pt x="50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5"/>
                  <a:pt x="46" y="6"/>
                  <a:pt x="46" y="7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9"/>
                  <a:pt x="47" y="20"/>
                  <a:pt x="47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19"/>
                  <a:pt x="51" y="18"/>
                </a:cubicBezTo>
                <a:lnTo>
                  <a:pt x="51" y="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Freeform 152"/>
          <p:cNvSpPr>
            <a:spLocks noEditPoints="1"/>
          </p:cNvSpPr>
          <p:nvPr/>
        </p:nvSpPr>
        <p:spPr bwMode="auto">
          <a:xfrm>
            <a:off x="4199467" y="3856063"/>
            <a:ext cx="494732" cy="457200"/>
          </a:xfrm>
          <a:custGeom>
            <a:avLst/>
            <a:gdLst/>
            <a:ahLst/>
            <a:cxnLst>
              <a:cxn ang="0">
                <a:pos x="67" y="20"/>
              </a:cxn>
              <a:cxn ang="0">
                <a:pos x="46" y="36"/>
              </a:cxn>
              <a:cxn ang="0">
                <a:pos x="42" y="40"/>
              </a:cxn>
              <a:cxn ang="0">
                <a:pos x="39" y="47"/>
              </a:cxn>
              <a:cxn ang="0">
                <a:pos x="44" y="52"/>
              </a:cxn>
              <a:cxn ang="0">
                <a:pos x="52" y="58"/>
              </a:cxn>
              <a:cxn ang="0">
                <a:pos x="52" y="61"/>
              </a:cxn>
              <a:cxn ang="0">
                <a:pos x="51" y="62"/>
              </a:cxn>
              <a:cxn ang="0">
                <a:pos x="17" y="62"/>
              </a:cxn>
              <a:cxn ang="0">
                <a:pos x="16" y="61"/>
              </a:cxn>
              <a:cxn ang="0">
                <a:pos x="16" y="58"/>
              </a:cxn>
              <a:cxn ang="0">
                <a:pos x="24" y="52"/>
              </a:cxn>
              <a:cxn ang="0">
                <a:pos x="29" y="47"/>
              </a:cxn>
              <a:cxn ang="0">
                <a:pos x="26" y="40"/>
              </a:cxn>
              <a:cxn ang="0">
                <a:pos x="22" y="36"/>
              </a:cxn>
              <a:cxn ang="0">
                <a:pos x="0" y="20"/>
              </a:cxn>
              <a:cxn ang="0">
                <a:pos x="0" y="15"/>
              </a:cxn>
              <a:cxn ang="0">
                <a:pos x="4" y="11"/>
              </a:cxn>
              <a:cxn ang="0">
                <a:pos x="16" y="11"/>
              </a:cxn>
              <a:cxn ang="0">
                <a:pos x="16" y="7"/>
              </a:cxn>
              <a:cxn ang="0">
                <a:pos x="22" y="0"/>
              </a:cxn>
              <a:cxn ang="0">
                <a:pos x="45" y="0"/>
              </a:cxn>
              <a:cxn ang="0">
                <a:pos x="52" y="7"/>
              </a:cxn>
              <a:cxn ang="0">
                <a:pos x="52" y="11"/>
              </a:cxn>
              <a:cxn ang="0">
                <a:pos x="63" y="11"/>
              </a:cxn>
              <a:cxn ang="0">
                <a:pos x="67" y="15"/>
              </a:cxn>
              <a:cxn ang="0">
                <a:pos x="67" y="20"/>
              </a:cxn>
              <a:cxn ang="0">
                <a:pos x="16" y="16"/>
              </a:cxn>
              <a:cxn ang="0">
                <a:pos x="6" y="16"/>
              </a:cxn>
              <a:cxn ang="0">
                <a:pos x="6" y="20"/>
              </a:cxn>
              <a:cxn ang="0">
                <a:pos x="19" y="31"/>
              </a:cxn>
              <a:cxn ang="0">
                <a:pos x="16" y="16"/>
              </a:cxn>
              <a:cxn ang="0">
                <a:pos x="62" y="16"/>
              </a:cxn>
              <a:cxn ang="0">
                <a:pos x="52" y="16"/>
              </a:cxn>
              <a:cxn ang="0">
                <a:pos x="49" y="31"/>
              </a:cxn>
              <a:cxn ang="0">
                <a:pos x="62" y="20"/>
              </a:cxn>
              <a:cxn ang="0">
                <a:pos x="62" y="16"/>
              </a:cxn>
            </a:cxnLst>
            <a:rect l="0" t="0" r="r" b="b"/>
            <a:pathLst>
              <a:path w="67" h="62">
                <a:moveTo>
                  <a:pt x="67" y="20"/>
                </a:moveTo>
                <a:cubicBezTo>
                  <a:pt x="67" y="27"/>
                  <a:pt x="58" y="36"/>
                  <a:pt x="46" y="36"/>
                </a:cubicBezTo>
                <a:cubicBezTo>
                  <a:pt x="44" y="38"/>
                  <a:pt x="42" y="40"/>
                  <a:pt x="42" y="40"/>
                </a:cubicBezTo>
                <a:cubicBezTo>
                  <a:pt x="40" y="42"/>
                  <a:pt x="39" y="44"/>
                  <a:pt x="39" y="47"/>
                </a:cubicBezTo>
                <a:cubicBezTo>
                  <a:pt x="39" y="49"/>
                  <a:pt x="40" y="52"/>
                  <a:pt x="44" y="52"/>
                </a:cubicBezTo>
                <a:cubicBezTo>
                  <a:pt x="48" y="52"/>
                  <a:pt x="52" y="54"/>
                  <a:pt x="52" y="58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2"/>
                  <a:pt x="51" y="62"/>
                  <a:pt x="51" y="62"/>
                </a:cubicBezTo>
                <a:cubicBezTo>
                  <a:pt x="17" y="62"/>
                  <a:pt x="17" y="62"/>
                  <a:pt x="17" y="62"/>
                </a:cubicBezTo>
                <a:cubicBezTo>
                  <a:pt x="16" y="62"/>
                  <a:pt x="16" y="62"/>
                  <a:pt x="16" y="61"/>
                </a:cubicBezTo>
                <a:cubicBezTo>
                  <a:pt x="16" y="58"/>
                  <a:pt x="16" y="58"/>
                  <a:pt x="16" y="58"/>
                </a:cubicBezTo>
                <a:cubicBezTo>
                  <a:pt x="16" y="54"/>
                  <a:pt x="20" y="52"/>
                  <a:pt x="24" y="52"/>
                </a:cubicBezTo>
                <a:cubicBezTo>
                  <a:pt x="27" y="52"/>
                  <a:pt x="29" y="49"/>
                  <a:pt x="29" y="47"/>
                </a:cubicBezTo>
                <a:cubicBezTo>
                  <a:pt x="29" y="44"/>
                  <a:pt x="28" y="42"/>
                  <a:pt x="26" y="40"/>
                </a:cubicBezTo>
                <a:cubicBezTo>
                  <a:pt x="25" y="40"/>
                  <a:pt x="24" y="38"/>
                  <a:pt x="22" y="36"/>
                </a:cubicBezTo>
                <a:cubicBezTo>
                  <a:pt x="10" y="36"/>
                  <a:pt x="0" y="27"/>
                  <a:pt x="0" y="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2" y="11"/>
                  <a:pt x="4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6" y="7"/>
                  <a:pt x="16" y="7"/>
                  <a:pt x="16" y="7"/>
                </a:cubicBezTo>
                <a:cubicBezTo>
                  <a:pt x="16" y="3"/>
                  <a:pt x="19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9" y="0"/>
                  <a:pt x="52" y="3"/>
                  <a:pt x="52" y="7"/>
                </a:cubicBezTo>
                <a:cubicBezTo>
                  <a:pt x="52" y="11"/>
                  <a:pt x="52" y="11"/>
                  <a:pt x="52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6" y="11"/>
                  <a:pt x="67" y="12"/>
                  <a:pt x="67" y="15"/>
                </a:cubicBezTo>
                <a:lnTo>
                  <a:pt x="67" y="20"/>
                </a:lnTo>
                <a:close/>
                <a:moveTo>
                  <a:pt x="16" y="16"/>
                </a:moveTo>
                <a:cubicBezTo>
                  <a:pt x="6" y="16"/>
                  <a:pt x="6" y="16"/>
                  <a:pt x="6" y="16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4"/>
                  <a:pt x="11" y="29"/>
                  <a:pt x="19" y="31"/>
                </a:cubicBezTo>
                <a:cubicBezTo>
                  <a:pt x="17" y="27"/>
                  <a:pt x="16" y="22"/>
                  <a:pt x="16" y="16"/>
                </a:cubicBezTo>
                <a:close/>
                <a:moveTo>
                  <a:pt x="62" y="16"/>
                </a:moveTo>
                <a:cubicBezTo>
                  <a:pt x="52" y="16"/>
                  <a:pt x="52" y="16"/>
                  <a:pt x="52" y="16"/>
                </a:cubicBezTo>
                <a:cubicBezTo>
                  <a:pt x="52" y="22"/>
                  <a:pt x="51" y="27"/>
                  <a:pt x="49" y="31"/>
                </a:cubicBezTo>
                <a:cubicBezTo>
                  <a:pt x="57" y="29"/>
                  <a:pt x="62" y="24"/>
                  <a:pt x="62" y="20"/>
                </a:cubicBezTo>
                <a:lnTo>
                  <a:pt x="62" y="1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 rot="18840856">
            <a:off x="4816662" y="2523026"/>
            <a:ext cx="35779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0" name="TextBox 39"/>
          <p:cNvSpPr txBox="1"/>
          <p:nvPr/>
        </p:nvSpPr>
        <p:spPr>
          <a:xfrm rot="2640856">
            <a:off x="7044037" y="2523025"/>
            <a:ext cx="35779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 smtClean="0">
                <a:solidFill>
                  <a:schemeClr val="bg1"/>
                </a:solidFill>
              </a:rPr>
              <a:t>2</a:t>
            </a:r>
            <a:endParaRPr lang="en-US" sz="2667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 rot="2759144" flipH="1">
            <a:off x="4816662" y="4816277"/>
            <a:ext cx="35779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2" name="TextBox 41"/>
          <p:cNvSpPr txBox="1"/>
          <p:nvPr/>
        </p:nvSpPr>
        <p:spPr>
          <a:xfrm rot="18959144" flipH="1">
            <a:off x="7044037" y="4816275"/>
            <a:ext cx="357790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 b="1" dirty="0" smtClean="0">
                <a:solidFill>
                  <a:schemeClr val="bg1"/>
                </a:solidFill>
              </a:rPr>
              <a:t>4</a:t>
            </a:r>
            <a:endParaRPr lang="en-US" sz="2667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 flipH="1">
            <a:off x="1341802" y="1854201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1"/>
                </a:solidFill>
              </a:rPr>
              <a:t>Secure</a:t>
            </a:r>
            <a:endParaRPr lang="en-US" sz="1600" b="1" dirty="0">
              <a:solidFill>
                <a:schemeClr val="accent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13535" y="1854201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2"/>
                </a:solidFill>
              </a:rPr>
              <a:t>Easy 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 flipH="1">
            <a:off x="1341802" y="5173134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 defTabSz="121917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4"/>
                </a:solidFill>
              </a:rPr>
              <a:t>Supportable </a:t>
            </a:r>
            <a:endParaRPr lang="en-US" sz="1600" b="1" dirty="0">
              <a:solidFill>
                <a:schemeClr val="accent4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013535" y="5173134"/>
            <a:ext cx="2819732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1219170">
              <a:spcBef>
                <a:spcPct val="20000"/>
              </a:spcBef>
              <a:defRPr/>
            </a:pPr>
            <a:r>
              <a:rPr lang="en-US" sz="1600" b="1" dirty="0" smtClean="0">
                <a:solidFill>
                  <a:schemeClr val="accent3"/>
                </a:solidFill>
              </a:rPr>
              <a:t>Specific </a:t>
            </a:r>
            <a:endParaRPr lang="en-US" sz="1600" b="1" dirty="0">
              <a:solidFill>
                <a:schemeClr val="accent3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632" y="3312747"/>
            <a:ext cx="1351970" cy="123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95058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488406" y="3064691"/>
            <a:ext cx="3048000" cy="257040"/>
          </a:xfrm>
        </p:spPr>
        <p:txBody>
          <a:bodyPr/>
          <a:lstStyle/>
          <a:p>
            <a:r>
              <a:rPr lang="fr-FR" dirty="0" smtClean="0"/>
              <a:t>General Use Case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092201"/>
            <a:ext cx="6502400" cy="556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244718"/>
      </p:ext>
    </p:extLst>
  </p:cSld>
  <p:clrMapOvr>
    <a:masterClrMapping/>
  </p:clrMapOvr>
  <p:transition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half" idx="18"/>
          </p:nvPr>
        </p:nvSpPr>
        <p:spPr>
          <a:xfrm>
            <a:off x="349068" y="1357811"/>
            <a:ext cx="3048000" cy="257040"/>
          </a:xfrm>
        </p:spPr>
        <p:txBody>
          <a:bodyPr/>
          <a:lstStyle/>
          <a:p>
            <a:r>
              <a:rPr lang="en-US" dirty="0"/>
              <a:t>Manage the Staff Use Case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739" y="1739537"/>
            <a:ext cx="9245599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8829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291</Words>
  <Application>Microsoft Office PowerPoint</Application>
  <PresentationFormat>Grand écran</PresentationFormat>
  <Paragraphs>99</Paragraphs>
  <Slides>27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Thème Office</vt:lpstr>
      <vt:lpstr>Higher Institute of Technological Studies of Tataouine</vt:lpstr>
      <vt:lpstr>PLAN</vt:lpstr>
      <vt:lpstr>Architecture and Life Cycle</vt:lpstr>
      <vt:lpstr>Existing Systems Critics</vt:lpstr>
      <vt:lpstr>Proposed Solution</vt:lpstr>
      <vt:lpstr>Functional Requirements </vt:lpstr>
      <vt:lpstr>Non-functional Requirements</vt:lpstr>
      <vt:lpstr>Use Cases</vt:lpstr>
      <vt:lpstr>Use Cases</vt:lpstr>
      <vt:lpstr>Use Cases</vt:lpstr>
      <vt:lpstr>Use Cases</vt:lpstr>
      <vt:lpstr>Use Cases</vt:lpstr>
      <vt:lpstr>Use Cases</vt:lpstr>
      <vt:lpstr>Use Cases</vt:lpstr>
      <vt:lpstr>Class Diagram</vt:lpstr>
      <vt:lpstr>Sequence Diagrams</vt:lpstr>
      <vt:lpstr>Sequence Diagrams</vt:lpstr>
      <vt:lpstr>Sequence Diagrams</vt:lpstr>
      <vt:lpstr>Sequence Diagrams</vt:lpstr>
      <vt:lpstr>Sequence Diagrams</vt:lpstr>
      <vt:lpstr>Activity Diagrams</vt:lpstr>
      <vt:lpstr>Activity Diagrams</vt:lpstr>
      <vt:lpstr>Realization</vt:lpstr>
      <vt:lpstr>Difficulties</vt:lpstr>
      <vt:lpstr>Conclusion</vt:lpstr>
      <vt:lpstr>What is the future of this application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Higher Institute of Technological Studies of Tataouine</dc:title>
  <dc:creator>Lenovo</dc:creator>
  <cp:lastModifiedBy>Lenovo</cp:lastModifiedBy>
  <cp:revision>26</cp:revision>
  <dcterms:created xsi:type="dcterms:W3CDTF">2020-07-20T16:08:08Z</dcterms:created>
  <dcterms:modified xsi:type="dcterms:W3CDTF">2020-07-21T06:14:17Z</dcterms:modified>
</cp:coreProperties>
</file>